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6"/>
  </p:notesMasterIdLst>
  <p:handoutMasterIdLst>
    <p:handoutMasterId r:id="rId17"/>
  </p:handoutMasterIdLst>
  <p:sldIdLst>
    <p:sldId id="464" r:id="rId5"/>
    <p:sldId id="353" r:id="rId6"/>
    <p:sldId id="343" r:id="rId7"/>
    <p:sldId id="468" r:id="rId8"/>
    <p:sldId id="472" r:id="rId9"/>
    <p:sldId id="471" r:id="rId10"/>
    <p:sldId id="459" r:id="rId11"/>
    <p:sldId id="470" r:id="rId12"/>
    <p:sldId id="267" r:id="rId13"/>
    <p:sldId id="473" r:id="rId14"/>
    <p:sldId id="474" r:id="rId15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226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F98948-3320-4B7F-80FB-AB1137B5078B}" type="doc">
      <dgm:prSet loTypeId="urn:microsoft.com/office/officeart/2005/8/layout/venn3" loCatId="icon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15F858BE-12F3-4653-B340-0B188B98203C}">
      <dgm:prSet custT="1"/>
      <dgm:spPr/>
      <dgm:t>
        <a:bodyPr/>
        <a:lstStyle/>
        <a:p>
          <a:r>
            <a:rPr lang="es-MX" sz="1800" b="0" i="0" dirty="0"/>
            <a:t>Es la relación de todos aquellos proyectos o trabajos inmobiliarios que son agrupados para optimizar su gestión y alcanzar los objetivos estratégicos de un negocio. </a:t>
          </a:r>
          <a:endParaRPr lang="es-ES" sz="1800" b="0" noProof="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18FFBF8-8B7D-40D4-A330-31FF915469FD}" type="parTrans" cxnId="{DEBC30EA-F307-450A-9FE0-DE38E709B7C6}">
      <dgm:prSet/>
      <dgm:spPr/>
      <dgm:t>
        <a:bodyPr rtlCol="0"/>
        <a:lstStyle/>
        <a:p>
          <a:pPr rtl="0"/>
          <a:endParaRPr lang="es-ES" sz="1200" b="0" noProof="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AF7F54C-54BB-4E32-A3BE-70FDDE1ACC7A}" type="sibTrans" cxnId="{DEBC30EA-F307-450A-9FE0-DE38E709B7C6}">
      <dgm:prSet/>
      <dgm:spPr/>
      <dgm:t>
        <a:bodyPr rtlCol="0"/>
        <a:lstStyle/>
        <a:p>
          <a:pPr rtl="0"/>
          <a:endParaRPr lang="es-ES" sz="1200" b="0" noProof="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8935234-F39B-4F64-9D3E-ECC198090598}">
      <dgm:prSet custT="1"/>
      <dgm:spPr/>
      <dgm:t>
        <a:bodyPr rtlCol="0"/>
        <a:lstStyle/>
        <a:p>
          <a:pPr rtl="0"/>
          <a:r>
            <a:rPr lang="es-MX" sz="1800" b="0" i="0" dirty="0"/>
            <a:t>El objetivo de trabajar con una Cartera de Proyectos es agrupar una serie de proyectos individuales que comparten: estrategia, dirección, desarrollo, comunicación y riesgos.</a:t>
          </a:r>
          <a:endParaRPr lang="es-ES" sz="1800" b="0" noProof="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6CB3CF8-E647-4BD2-92CD-1EEA584C5221}" type="parTrans" cxnId="{91D2593C-7D74-43E8-BC24-122A9C83402E}">
      <dgm:prSet/>
      <dgm:spPr/>
      <dgm:t>
        <a:bodyPr rtlCol="0"/>
        <a:lstStyle/>
        <a:p>
          <a:pPr rtl="0"/>
          <a:endParaRPr lang="es-ES" sz="1200" b="0" noProof="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80C0A60-9866-4750-AF50-82E6D30D27C4}" type="sibTrans" cxnId="{91D2593C-7D74-43E8-BC24-122A9C83402E}">
      <dgm:prSet/>
      <dgm:spPr/>
      <dgm:t>
        <a:bodyPr rtlCol="0"/>
        <a:lstStyle/>
        <a:p>
          <a:pPr rtl="0"/>
          <a:endParaRPr lang="es-ES" sz="1200" b="0" noProof="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CA3A262-78E2-46B9-86B9-EC5A18FB14DE}">
      <dgm:prSet custT="1"/>
      <dgm:spPr/>
      <dgm:t>
        <a:bodyPr rtlCol="0"/>
        <a:lstStyle/>
        <a:p>
          <a:pPr rtl="0"/>
          <a:r>
            <a:rPr lang="es-MX" sz="1800" b="0" i="0" dirty="0"/>
            <a:t>La cartera de proyectos respondería, como ya hemos comentado, a la relación entre los distintos proyectos marcada por un cliente, una tecnología o un recurso en común concreto.</a:t>
          </a:r>
          <a:endParaRPr lang="es-ES" sz="1800" b="0" noProof="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BBE6B70-7535-4543-9D22-9A5FD3AA825E}" type="parTrans" cxnId="{DA22B488-0463-414F-B875-46191CF8188F}">
      <dgm:prSet/>
      <dgm:spPr/>
      <dgm:t>
        <a:bodyPr rtlCol="0"/>
        <a:lstStyle/>
        <a:p>
          <a:pPr rtl="0"/>
          <a:endParaRPr lang="es-ES" sz="1200" b="0" noProof="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3A5339B-3B69-46DF-810A-B2517955555D}" type="sibTrans" cxnId="{DA22B488-0463-414F-B875-46191CF8188F}">
      <dgm:prSet/>
      <dgm:spPr/>
      <dgm:t>
        <a:bodyPr rtlCol="0"/>
        <a:lstStyle/>
        <a:p>
          <a:pPr rtl="0"/>
          <a:endParaRPr lang="es-ES" sz="1200" b="0" noProof="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2BAA77B-C6FA-CB4B-838B-9FFE5D282065}" type="pres">
      <dgm:prSet presAssocID="{64F98948-3320-4B7F-80FB-AB1137B5078B}" presName="Name0" presStyleCnt="0">
        <dgm:presLayoutVars>
          <dgm:dir/>
          <dgm:resizeHandles val="exact"/>
        </dgm:presLayoutVars>
      </dgm:prSet>
      <dgm:spPr/>
    </dgm:pt>
    <dgm:pt modelId="{9C40E17B-9450-7742-BC2D-E5219F2ECB22}" type="pres">
      <dgm:prSet presAssocID="{15F858BE-12F3-4653-B340-0B188B98203C}" presName="Name5" presStyleLbl="vennNode1" presStyleIdx="0" presStyleCnt="3">
        <dgm:presLayoutVars>
          <dgm:bulletEnabled val="1"/>
        </dgm:presLayoutVars>
      </dgm:prSet>
      <dgm:spPr/>
    </dgm:pt>
    <dgm:pt modelId="{03B16FE9-38F5-3147-92DC-ED3738B175A5}" type="pres">
      <dgm:prSet presAssocID="{BAF7F54C-54BB-4E32-A3BE-70FDDE1ACC7A}" presName="space" presStyleCnt="0"/>
      <dgm:spPr/>
    </dgm:pt>
    <dgm:pt modelId="{5DEE9D32-C962-414F-8371-D3F310F6B736}" type="pres">
      <dgm:prSet presAssocID="{18935234-F39B-4F64-9D3E-ECC198090598}" presName="Name5" presStyleLbl="vennNode1" presStyleIdx="1" presStyleCnt="3">
        <dgm:presLayoutVars>
          <dgm:bulletEnabled val="1"/>
        </dgm:presLayoutVars>
      </dgm:prSet>
      <dgm:spPr/>
    </dgm:pt>
    <dgm:pt modelId="{3C4D2E5F-A3EE-D142-8612-E5DC0C39BBA4}" type="pres">
      <dgm:prSet presAssocID="{A80C0A60-9866-4750-AF50-82E6D30D27C4}" presName="space" presStyleCnt="0"/>
      <dgm:spPr/>
    </dgm:pt>
    <dgm:pt modelId="{C4F8DD03-4ECC-6140-8263-FBA3F82A527A}" type="pres">
      <dgm:prSet presAssocID="{3CA3A262-78E2-46B9-86B9-EC5A18FB14DE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E0DEED2D-7B1B-E849-BD91-33F3B2FCF0D3}" type="presOf" srcId="{3CA3A262-78E2-46B9-86B9-EC5A18FB14DE}" destId="{C4F8DD03-4ECC-6140-8263-FBA3F82A527A}" srcOrd="0" destOrd="0" presId="urn:microsoft.com/office/officeart/2005/8/layout/venn3"/>
    <dgm:cxn modelId="{71045C35-E4CA-7248-A1BF-29A64ED88ABA}" type="presOf" srcId="{64F98948-3320-4B7F-80FB-AB1137B5078B}" destId="{52BAA77B-C6FA-CB4B-838B-9FFE5D282065}" srcOrd="0" destOrd="0" presId="urn:microsoft.com/office/officeart/2005/8/layout/venn3"/>
    <dgm:cxn modelId="{91D2593C-7D74-43E8-BC24-122A9C83402E}" srcId="{64F98948-3320-4B7F-80FB-AB1137B5078B}" destId="{18935234-F39B-4F64-9D3E-ECC198090598}" srcOrd="1" destOrd="0" parTransId="{B6CB3CF8-E647-4BD2-92CD-1EEA584C5221}" sibTransId="{A80C0A60-9866-4750-AF50-82E6D30D27C4}"/>
    <dgm:cxn modelId="{02D65347-532C-1A47-A4B4-83CF4D5B8AD7}" type="presOf" srcId="{15F858BE-12F3-4653-B340-0B188B98203C}" destId="{9C40E17B-9450-7742-BC2D-E5219F2ECB22}" srcOrd="0" destOrd="0" presId="urn:microsoft.com/office/officeart/2005/8/layout/venn3"/>
    <dgm:cxn modelId="{6F0D9A47-681A-2641-99D2-0B20F0B34241}" type="presOf" srcId="{18935234-F39B-4F64-9D3E-ECC198090598}" destId="{5DEE9D32-C962-414F-8371-D3F310F6B736}" srcOrd="0" destOrd="0" presId="urn:microsoft.com/office/officeart/2005/8/layout/venn3"/>
    <dgm:cxn modelId="{DA22B488-0463-414F-B875-46191CF8188F}" srcId="{64F98948-3320-4B7F-80FB-AB1137B5078B}" destId="{3CA3A262-78E2-46B9-86B9-EC5A18FB14DE}" srcOrd="2" destOrd="0" parTransId="{6BBE6B70-7535-4543-9D22-9A5FD3AA825E}" sibTransId="{B3A5339B-3B69-46DF-810A-B2517955555D}"/>
    <dgm:cxn modelId="{DEBC30EA-F307-450A-9FE0-DE38E709B7C6}" srcId="{64F98948-3320-4B7F-80FB-AB1137B5078B}" destId="{15F858BE-12F3-4653-B340-0B188B98203C}" srcOrd="0" destOrd="0" parTransId="{A18FFBF8-8B7D-40D4-A330-31FF915469FD}" sibTransId="{BAF7F54C-54BB-4E32-A3BE-70FDDE1ACC7A}"/>
    <dgm:cxn modelId="{98D87B17-55AC-384A-80D4-808C7319C859}" type="presParOf" srcId="{52BAA77B-C6FA-CB4B-838B-9FFE5D282065}" destId="{9C40E17B-9450-7742-BC2D-E5219F2ECB22}" srcOrd="0" destOrd="0" presId="urn:microsoft.com/office/officeart/2005/8/layout/venn3"/>
    <dgm:cxn modelId="{8B72A41C-73F6-C749-B10F-A6BAFC4652D2}" type="presParOf" srcId="{52BAA77B-C6FA-CB4B-838B-9FFE5D282065}" destId="{03B16FE9-38F5-3147-92DC-ED3738B175A5}" srcOrd="1" destOrd="0" presId="urn:microsoft.com/office/officeart/2005/8/layout/venn3"/>
    <dgm:cxn modelId="{81E1F023-A3E2-D248-8E23-4D2148367C14}" type="presParOf" srcId="{52BAA77B-C6FA-CB4B-838B-9FFE5D282065}" destId="{5DEE9D32-C962-414F-8371-D3F310F6B736}" srcOrd="2" destOrd="0" presId="urn:microsoft.com/office/officeart/2005/8/layout/venn3"/>
    <dgm:cxn modelId="{A2B9711C-7B84-3C47-8FF2-3246E9110BCD}" type="presParOf" srcId="{52BAA77B-C6FA-CB4B-838B-9FFE5D282065}" destId="{3C4D2E5F-A3EE-D142-8612-E5DC0C39BBA4}" srcOrd="3" destOrd="0" presId="urn:microsoft.com/office/officeart/2005/8/layout/venn3"/>
    <dgm:cxn modelId="{093D63C4-FB7A-784A-8725-07BA4BD78D82}" type="presParOf" srcId="{52BAA77B-C6FA-CB4B-838B-9FFE5D282065}" destId="{C4F8DD03-4ECC-6140-8263-FBA3F82A527A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B85A27-D2D6-4544-B19D-3CC0E239C88F}" type="doc">
      <dgm:prSet loTypeId="urn:microsoft.com/office/officeart/2005/8/layout/hProcess4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MX"/>
        </a:p>
      </dgm:t>
    </dgm:pt>
    <dgm:pt modelId="{85A070B2-51AD-4875-979F-FEC268AC9F9E}">
      <dgm:prSet phldrT="[Texto]" phldr="0" custT="1"/>
      <dgm:spPr/>
      <dgm:t>
        <a:bodyPr/>
        <a:lstStyle/>
        <a:p>
          <a:r>
            <a:rPr lang="es-MX" sz="1600" b="1"/>
            <a:t>Nivel 1</a:t>
          </a:r>
          <a:endParaRPr lang="es-MX" sz="1600" b="1" dirty="0"/>
        </a:p>
      </dgm:t>
    </dgm:pt>
    <dgm:pt modelId="{F5430DCF-B2C6-4A24-BEBA-FF31AD76FEF7}" type="parTrans" cxnId="{13CEA57B-F426-4A2B-AC04-3E8180181001}">
      <dgm:prSet/>
      <dgm:spPr/>
      <dgm:t>
        <a:bodyPr/>
        <a:lstStyle/>
        <a:p>
          <a:endParaRPr lang="es-MX"/>
        </a:p>
      </dgm:t>
    </dgm:pt>
    <dgm:pt modelId="{661CAD09-90F5-4BA1-B5AB-52089219C3E9}" type="sibTrans" cxnId="{13CEA57B-F426-4A2B-AC04-3E8180181001}">
      <dgm:prSet/>
      <dgm:spPr/>
      <dgm:t>
        <a:bodyPr/>
        <a:lstStyle/>
        <a:p>
          <a:endParaRPr lang="es-MX"/>
        </a:p>
      </dgm:t>
    </dgm:pt>
    <dgm:pt modelId="{84F1CF3D-5422-4888-8770-E82B2FDF3ECD}">
      <dgm:prSet phldrT="[Texto]" phldr="0" custT="1"/>
      <dgm:spPr/>
      <dgm:t>
        <a:bodyPr/>
        <a:lstStyle/>
        <a:p>
          <a:r>
            <a:rPr lang="es-MX" sz="1200" b="1" dirty="0"/>
            <a:t>Lenguaje común </a:t>
          </a:r>
        </a:p>
      </dgm:t>
    </dgm:pt>
    <dgm:pt modelId="{D1419E54-80A8-44F8-8B61-78859A4CEB02}" type="parTrans" cxnId="{0CB4BDDE-3715-4D75-98A8-B31D790977D2}">
      <dgm:prSet/>
      <dgm:spPr/>
      <dgm:t>
        <a:bodyPr/>
        <a:lstStyle/>
        <a:p>
          <a:endParaRPr lang="es-MX"/>
        </a:p>
      </dgm:t>
    </dgm:pt>
    <dgm:pt modelId="{D665EBB6-939B-4A19-9E81-B5B6DA395638}" type="sibTrans" cxnId="{0CB4BDDE-3715-4D75-98A8-B31D790977D2}">
      <dgm:prSet/>
      <dgm:spPr/>
      <dgm:t>
        <a:bodyPr/>
        <a:lstStyle/>
        <a:p>
          <a:endParaRPr lang="es-MX"/>
        </a:p>
      </dgm:t>
    </dgm:pt>
    <dgm:pt modelId="{B4C3F586-973C-47AF-93C0-0FA3DC039258}">
      <dgm:prSet phldrT="[Texto]" phldr="0" custT="1"/>
      <dgm:spPr/>
      <dgm:t>
        <a:bodyPr/>
        <a:lstStyle/>
        <a:p>
          <a:r>
            <a:rPr lang="es-MX" sz="1600" b="1"/>
            <a:t>Nivel 2</a:t>
          </a:r>
          <a:endParaRPr lang="es-MX" sz="1600" b="1" dirty="0"/>
        </a:p>
      </dgm:t>
    </dgm:pt>
    <dgm:pt modelId="{C6A77E04-F758-4155-9375-29A26AB52029}" type="parTrans" cxnId="{FCD161FA-FD69-483F-9E11-E8C0BD33E4FD}">
      <dgm:prSet/>
      <dgm:spPr/>
      <dgm:t>
        <a:bodyPr/>
        <a:lstStyle/>
        <a:p>
          <a:endParaRPr lang="es-MX"/>
        </a:p>
      </dgm:t>
    </dgm:pt>
    <dgm:pt modelId="{B66F0D58-F4C8-4227-BCF0-89E56376813B}" type="sibTrans" cxnId="{FCD161FA-FD69-483F-9E11-E8C0BD33E4FD}">
      <dgm:prSet/>
      <dgm:spPr/>
      <dgm:t>
        <a:bodyPr/>
        <a:lstStyle/>
        <a:p>
          <a:endParaRPr lang="es-MX"/>
        </a:p>
      </dgm:t>
    </dgm:pt>
    <dgm:pt modelId="{EA121BE5-6518-453A-B5C0-2FA3E6CF1CC8}">
      <dgm:prSet phldrT="[Texto]" phldr="0" custT="1"/>
      <dgm:spPr/>
      <dgm:t>
        <a:bodyPr/>
        <a:lstStyle/>
        <a:p>
          <a:r>
            <a:rPr lang="es-MX" sz="1200" b="1" dirty="0"/>
            <a:t>Procesos comunes</a:t>
          </a:r>
        </a:p>
      </dgm:t>
    </dgm:pt>
    <dgm:pt modelId="{F86F3BF9-8201-4AA9-B947-68D167E2A429}" type="parTrans" cxnId="{4F8F5350-9416-41CA-9921-FE82A2C31B35}">
      <dgm:prSet/>
      <dgm:spPr/>
      <dgm:t>
        <a:bodyPr/>
        <a:lstStyle/>
        <a:p>
          <a:endParaRPr lang="es-MX"/>
        </a:p>
      </dgm:t>
    </dgm:pt>
    <dgm:pt modelId="{A4674B94-11A9-4F38-BE8A-900967B72FDC}" type="sibTrans" cxnId="{4F8F5350-9416-41CA-9921-FE82A2C31B35}">
      <dgm:prSet/>
      <dgm:spPr/>
      <dgm:t>
        <a:bodyPr/>
        <a:lstStyle/>
        <a:p>
          <a:endParaRPr lang="es-MX"/>
        </a:p>
      </dgm:t>
    </dgm:pt>
    <dgm:pt modelId="{96B6FE15-FFA9-4836-82D9-19E8B279EF7C}">
      <dgm:prSet phldrT="[Texto]" phldr="0" custT="1"/>
      <dgm:spPr/>
      <dgm:t>
        <a:bodyPr/>
        <a:lstStyle/>
        <a:p>
          <a:r>
            <a:rPr lang="es-MX" sz="1600" b="1"/>
            <a:t>Nivel 3</a:t>
          </a:r>
          <a:endParaRPr lang="es-MX" sz="1600" b="1" dirty="0"/>
        </a:p>
      </dgm:t>
    </dgm:pt>
    <dgm:pt modelId="{ED5512D0-7CE6-4868-A534-27E34921F435}" type="parTrans" cxnId="{4F416F37-262B-4F9A-812A-D01CFCD50E1B}">
      <dgm:prSet/>
      <dgm:spPr/>
      <dgm:t>
        <a:bodyPr/>
        <a:lstStyle/>
        <a:p>
          <a:endParaRPr lang="es-MX"/>
        </a:p>
      </dgm:t>
    </dgm:pt>
    <dgm:pt modelId="{43900CC7-1EB0-443F-BCD9-4C96F83452DC}" type="sibTrans" cxnId="{4F416F37-262B-4F9A-812A-D01CFCD50E1B}">
      <dgm:prSet/>
      <dgm:spPr/>
      <dgm:t>
        <a:bodyPr/>
        <a:lstStyle/>
        <a:p>
          <a:endParaRPr lang="es-MX"/>
        </a:p>
      </dgm:t>
    </dgm:pt>
    <dgm:pt modelId="{27C87E17-E58F-4940-9E86-CA9FA9EA5F21}">
      <dgm:prSet phldrT="[Texto]" phldr="0" custT="1"/>
      <dgm:spPr/>
      <dgm:t>
        <a:bodyPr/>
        <a:lstStyle/>
        <a:p>
          <a:r>
            <a:rPr lang="es-MX" sz="1200" b="1" dirty="0"/>
            <a:t>Metodología propia</a:t>
          </a:r>
        </a:p>
      </dgm:t>
    </dgm:pt>
    <dgm:pt modelId="{D092AE4A-95C4-4D57-A649-0EC1C2396741}" type="parTrans" cxnId="{25CFE0E7-2398-42AE-ADCF-3EA5C8989559}">
      <dgm:prSet/>
      <dgm:spPr/>
      <dgm:t>
        <a:bodyPr/>
        <a:lstStyle/>
        <a:p>
          <a:endParaRPr lang="es-MX"/>
        </a:p>
      </dgm:t>
    </dgm:pt>
    <dgm:pt modelId="{43AC75B3-E741-4018-B0E5-3FF77C52D47A}" type="sibTrans" cxnId="{25CFE0E7-2398-42AE-ADCF-3EA5C8989559}">
      <dgm:prSet/>
      <dgm:spPr/>
      <dgm:t>
        <a:bodyPr/>
        <a:lstStyle/>
        <a:p>
          <a:endParaRPr lang="es-MX"/>
        </a:p>
      </dgm:t>
    </dgm:pt>
    <dgm:pt modelId="{6286B9A8-4AB0-438F-938A-EF9C6D7EC5CC}">
      <dgm:prSet phldrT="[Texto]" phldr="0" custT="1"/>
      <dgm:spPr/>
      <dgm:t>
        <a:bodyPr/>
        <a:lstStyle/>
        <a:p>
          <a:r>
            <a:rPr lang="es-MX" sz="1600" b="1"/>
            <a:t>Nivel 4</a:t>
          </a:r>
          <a:endParaRPr lang="es-MX" sz="1600" b="1" dirty="0"/>
        </a:p>
      </dgm:t>
    </dgm:pt>
    <dgm:pt modelId="{9875B9ED-29B1-41C4-B073-5A3654745BFA}" type="parTrans" cxnId="{EE10E246-0953-4357-9168-A922A8E6BC75}">
      <dgm:prSet/>
      <dgm:spPr/>
      <dgm:t>
        <a:bodyPr/>
        <a:lstStyle/>
        <a:p>
          <a:endParaRPr lang="es-MX"/>
        </a:p>
      </dgm:t>
    </dgm:pt>
    <dgm:pt modelId="{9DF17A81-5A16-4186-8FD3-EDA68D855873}" type="sibTrans" cxnId="{EE10E246-0953-4357-9168-A922A8E6BC75}">
      <dgm:prSet/>
      <dgm:spPr/>
      <dgm:t>
        <a:bodyPr/>
        <a:lstStyle/>
        <a:p>
          <a:endParaRPr lang="es-MX"/>
        </a:p>
      </dgm:t>
    </dgm:pt>
    <dgm:pt modelId="{FB6C36DA-E471-41B7-AB0F-6F32DF591D3D}">
      <dgm:prSet phldrT="[Texto]" phldr="0" custT="1"/>
      <dgm:spPr/>
      <dgm:t>
        <a:bodyPr/>
        <a:lstStyle/>
        <a:p>
          <a:r>
            <a:rPr lang="es-MX" sz="1200" b="1" i="0" dirty="0"/>
            <a:t>Benchmarking</a:t>
          </a:r>
          <a:endParaRPr lang="es-MX" sz="1200" b="1" dirty="0"/>
        </a:p>
      </dgm:t>
    </dgm:pt>
    <dgm:pt modelId="{D702BAEB-AAB0-471E-8B12-FE947CFCFEB7}" type="parTrans" cxnId="{2E96ACD9-1512-40BC-ACA9-B393CF1F6CCF}">
      <dgm:prSet/>
      <dgm:spPr/>
      <dgm:t>
        <a:bodyPr/>
        <a:lstStyle/>
        <a:p>
          <a:endParaRPr lang="es-MX"/>
        </a:p>
      </dgm:t>
    </dgm:pt>
    <dgm:pt modelId="{0DB71F82-3C75-4EC6-8EC4-724F4F789656}" type="sibTrans" cxnId="{2E96ACD9-1512-40BC-ACA9-B393CF1F6CCF}">
      <dgm:prSet/>
      <dgm:spPr/>
      <dgm:t>
        <a:bodyPr/>
        <a:lstStyle/>
        <a:p>
          <a:endParaRPr lang="es-MX"/>
        </a:p>
      </dgm:t>
    </dgm:pt>
    <dgm:pt modelId="{3E5B668D-048B-4720-9BBD-ABA927CE3613}">
      <dgm:prSet phldrT="[Texto]" phldr="0" custT="1"/>
      <dgm:spPr/>
      <dgm:t>
        <a:bodyPr/>
        <a:lstStyle/>
        <a:p>
          <a:r>
            <a:rPr lang="es-MX" sz="1600" b="1"/>
            <a:t>Nivel 5</a:t>
          </a:r>
          <a:endParaRPr lang="es-MX" sz="1600" b="1" dirty="0"/>
        </a:p>
      </dgm:t>
    </dgm:pt>
    <dgm:pt modelId="{52A2696D-7E3D-4B73-9E22-4F9ED147BA5A}" type="parTrans" cxnId="{9EFD1B71-1A98-4B52-A275-C7971C3263E5}">
      <dgm:prSet/>
      <dgm:spPr/>
      <dgm:t>
        <a:bodyPr/>
        <a:lstStyle/>
        <a:p>
          <a:endParaRPr lang="es-MX"/>
        </a:p>
      </dgm:t>
    </dgm:pt>
    <dgm:pt modelId="{FDCA4A75-4240-45B7-9CD1-AC625FE5A098}" type="sibTrans" cxnId="{9EFD1B71-1A98-4B52-A275-C7971C3263E5}">
      <dgm:prSet/>
      <dgm:spPr/>
      <dgm:t>
        <a:bodyPr/>
        <a:lstStyle/>
        <a:p>
          <a:endParaRPr lang="es-MX"/>
        </a:p>
      </dgm:t>
    </dgm:pt>
    <dgm:pt modelId="{095460AD-02DC-48C8-A0B2-D6416B6A1EE0}">
      <dgm:prSet phldrT="[Texto]" phldr="0" custT="1"/>
      <dgm:spPr/>
      <dgm:t>
        <a:bodyPr/>
        <a:lstStyle/>
        <a:p>
          <a:r>
            <a:rPr lang="es-MX" sz="1200" b="1"/>
            <a:t>Mejora continua</a:t>
          </a:r>
          <a:endParaRPr lang="es-MX" sz="1200" b="1" dirty="0"/>
        </a:p>
      </dgm:t>
    </dgm:pt>
    <dgm:pt modelId="{A1B3ECF7-582B-4729-A72F-78C99B4B50D8}" type="parTrans" cxnId="{4B836268-EE69-41FF-878B-8A5908A1CA3F}">
      <dgm:prSet/>
      <dgm:spPr/>
      <dgm:t>
        <a:bodyPr/>
        <a:lstStyle/>
        <a:p>
          <a:endParaRPr lang="es-MX"/>
        </a:p>
      </dgm:t>
    </dgm:pt>
    <dgm:pt modelId="{D9CBF5CD-13D7-4B54-A093-DD017ECF408A}" type="sibTrans" cxnId="{4B836268-EE69-41FF-878B-8A5908A1CA3F}">
      <dgm:prSet/>
      <dgm:spPr/>
      <dgm:t>
        <a:bodyPr/>
        <a:lstStyle/>
        <a:p>
          <a:endParaRPr lang="es-MX"/>
        </a:p>
      </dgm:t>
    </dgm:pt>
    <dgm:pt modelId="{5C34EB60-8A36-4B98-B4DD-0E127C8F11B2}" type="pres">
      <dgm:prSet presAssocID="{F3B85A27-D2D6-4544-B19D-3CC0E239C88F}" presName="Name0" presStyleCnt="0">
        <dgm:presLayoutVars>
          <dgm:dir/>
          <dgm:animLvl val="lvl"/>
          <dgm:resizeHandles val="exact"/>
        </dgm:presLayoutVars>
      </dgm:prSet>
      <dgm:spPr/>
    </dgm:pt>
    <dgm:pt modelId="{8A1B5E0E-EA75-448A-9AA0-5FAA5C412294}" type="pres">
      <dgm:prSet presAssocID="{F3B85A27-D2D6-4544-B19D-3CC0E239C88F}" presName="tSp" presStyleCnt="0"/>
      <dgm:spPr/>
    </dgm:pt>
    <dgm:pt modelId="{3597953B-F0D5-4DD8-B32D-2CB1FB728DD6}" type="pres">
      <dgm:prSet presAssocID="{F3B85A27-D2D6-4544-B19D-3CC0E239C88F}" presName="bSp" presStyleCnt="0"/>
      <dgm:spPr/>
    </dgm:pt>
    <dgm:pt modelId="{27BFF356-0DA0-42C1-9608-6ACD50BE8C99}" type="pres">
      <dgm:prSet presAssocID="{F3B85A27-D2D6-4544-B19D-3CC0E239C88F}" presName="process" presStyleCnt="0"/>
      <dgm:spPr/>
    </dgm:pt>
    <dgm:pt modelId="{B5B784BE-85BD-400C-AFD2-E265046ADA3F}" type="pres">
      <dgm:prSet presAssocID="{85A070B2-51AD-4875-979F-FEC268AC9F9E}" presName="composite1" presStyleCnt="0"/>
      <dgm:spPr/>
    </dgm:pt>
    <dgm:pt modelId="{27186BB9-AACE-449B-AB2B-68F3E83CDBD2}" type="pres">
      <dgm:prSet presAssocID="{85A070B2-51AD-4875-979F-FEC268AC9F9E}" presName="dummyNode1" presStyleLbl="node1" presStyleIdx="0" presStyleCnt="5"/>
      <dgm:spPr/>
    </dgm:pt>
    <dgm:pt modelId="{35673C60-317F-47FC-A74D-9609B2A15BEF}" type="pres">
      <dgm:prSet presAssocID="{85A070B2-51AD-4875-979F-FEC268AC9F9E}" presName="childNode1" presStyleLbl="bgAcc1" presStyleIdx="0" presStyleCnt="5">
        <dgm:presLayoutVars>
          <dgm:bulletEnabled val="1"/>
        </dgm:presLayoutVars>
      </dgm:prSet>
      <dgm:spPr/>
    </dgm:pt>
    <dgm:pt modelId="{933A4F58-43EE-4064-8BFA-15A16B9C9B52}" type="pres">
      <dgm:prSet presAssocID="{85A070B2-51AD-4875-979F-FEC268AC9F9E}" presName="childNode1tx" presStyleLbl="bgAcc1" presStyleIdx="0" presStyleCnt="5">
        <dgm:presLayoutVars>
          <dgm:bulletEnabled val="1"/>
        </dgm:presLayoutVars>
      </dgm:prSet>
      <dgm:spPr/>
    </dgm:pt>
    <dgm:pt modelId="{1A9F332E-F752-46C0-807D-90859180B7D1}" type="pres">
      <dgm:prSet presAssocID="{85A070B2-51AD-4875-979F-FEC268AC9F9E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A378FC75-1411-45FA-B157-8C4B5B65B15B}" type="pres">
      <dgm:prSet presAssocID="{85A070B2-51AD-4875-979F-FEC268AC9F9E}" presName="connSite1" presStyleCnt="0"/>
      <dgm:spPr/>
    </dgm:pt>
    <dgm:pt modelId="{3D2F8A5B-7727-4B0A-8C4D-8354F4EDEE81}" type="pres">
      <dgm:prSet presAssocID="{661CAD09-90F5-4BA1-B5AB-52089219C3E9}" presName="Name9" presStyleLbl="sibTrans2D1" presStyleIdx="0" presStyleCnt="4"/>
      <dgm:spPr/>
    </dgm:pt>
    <dgm:pt modelId="{40D2FC02-CF37-4A8B-B21E-17BE0B94EA48}" type="pres">
      <dgm:prSet presAssocID="{B4C3F586-973C-47AF-93C0-0FA3DC039258}" presName="composite2" presStyleCnt="0"/>
      <dgm:spPr/>
    </dgm:pt>
    <dgm:pt modelId="{BA263F16-EE09-4ACF-9F03-1DC3E7C6685E}" type="pres">
      <dgm:prSet presAssocID="{B4C3F586-973C-47AF-93C0-0FA3DC039258}" presName="dummyNode2" presStyleLbl="node1" presStyleIdx="0" presStyleCnt="5"/>
      <dgm:spPr/>
    </dgm:pt>
    <dgm:pt modelId="{24375F4C-5A99-4CBB-BE2F-894B0857172F}" type="pres">
      <dgm:prSet presAssocID="{B4C3F586-973C-47AF-93C0-0FA3DC039258}" presName="childNode2" presStyleLbl="bgAcc1" presStyleIdx="1" presStyleCnt="5">
        <dgm:presLayoutVars>
          <dgm:bulletEnabled val="1"/>
        </dgm:presLayoutVars>
      </dgm:prSet>
      <dgm:spPr/>
    </dgm:pt>
    <dgm:pt modelId="{313A859D-F220-4D8D-B27C-9CD446C8A54B}" type="pres">
      <dgm:prSet presAssocID="{B4C3F586-973C-47AF-93C0-0FA3DC039258}" presName="childNode2tx" presStyleLbl="bgAcc1" presStyleIdx="1" presStyleCnt="5">
        <dgm:presLayoutVars>
          <dgm:bulletEnabled val="1"/>
        </dgm:presLayoutVars>
      </dgm:prSet>
      <dgm:spPr/>
    </dgm:pt>
    <dgm:pt modelId="{07F5B135-8D4E-4658-B6D4-CF8A8C9F7343}" type="pres">
      <dgm:prSet presAssocID="{B4C3F586-973C-47AF-93C0-0FA3DC039258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160FE144-9122-4058-8C76-ADA168A43E7A}" type="pres">
      <dgm:prSet presAssocID="{B4C3F586-973C-47AF-93C0-0FA3DC039258}" presName="connSite2" presStyleCnt="0"/>
      <dgm:spPr/>
    </dgm:pt>
    <dgm:pt modelId="{CCD885D2-92EF-4B5A-99ED-BE6011607303}" type="pres">
      <dgm:prSet presAssocID="{B66F0D58-F4C8-4227-BCF0-89E56376813B}" presName="Name18" presStyleLbl="sibTrans2D1" presStyleIdx="1" presStyleCnt="4"/>
      <dgm:spPr/>
    </dgm:pt>
    <dgm:pt modelId="{D5675F3B-EAD6-45F8-86AE-CBF2191EEBA9}" type="pres">
      <dgm:prSet presAssocID="{96B6FE15-FFA9-4836-82D9-19E8B279EF7C}" presName="composite1" presStyleCnt="0"/>
      <dgm:spPr/>
    </dgm:pt>
    <dgm:pt modelId="{C336AD56-DF3C-4764-8229-EEBDBD8B5651}" type="pres">
      <dgm:prSet presAssocID="{96B6FE15-FFA9-4836-82D9-19E8B279EF7C}" presName="dummyNode1" presStyleLbl="node1" presStyleIdx="1" presStyleCnt="5"/>
      <dgm:spPr/>
    </dgm:pt>
    <dgm:pt modelId="{6556C00B-1262-472E-A18A-8A5CA8E682BA}" type="pres">
      <dgm:prSet presAssocID="{96B6FE15-FFA9-4836-82D9-19E8B279EF7C}" presName="childNode1" presStyleLbl="bgAcc1" presStyleIdx="2" presStyleCnt="5">
        <dgm:presLayoutVars>
          <dgm:bulletEnabled val="1"/>
        </dgm:presLayoutVars>
      </dgm:prSet>
      <dgm:spPr/>
    </dgm:pt>
    <dgm:pt modelId="{2F7C3A04-120A-41D4-8070-3DB2A700AB55}" type="pres">
      <dgm:prSet presAssocID="{96B6FE15-FFA9-4836-82D9-19E8B279EF7C}" presName="childNode1tx" presStyleLbl="bgAcc1" presStyleIdx="2" presStyleCnt="5">
        <dgm:presLayoutVars>
          <dgm:bulletEnabled val="1"/>
        </dgm:presLayoutVars>
      </dgm:prSet>
      <dgm:spPr/>
    </dgm:pt>
    <dgm:pt modelId="{0019CAA7-57B4-4DE6-B241-DB6C45C5D128}" type="pres">
      <dgm:prSet presAssocID="{96B6FE15-FFA9-4836-82D9-19E8B279EF7C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CFBBC18D-848A-4C4F-9A0F-E408F21CD630}" type="pres">
      <dgm:prSet presAssocID="{96B6FE15-FFA9-4836-82D9-19E8B279EF7C}" presName="connSite1" presStyleCnt="0"/>
      <dgm:spPr/>
    </dgm:pt>
    <dgm:pt modelId="{E8E9EF4D-C4EA-43C0-8017-BBEAEBEB7E08}" type="pres">
      <dgm:prSet presAssocID="{43900CC7-1EB0-443F-BCD9-4C96F83452DC}" presName="Name9" presStyleLbl="sibTrans2D1" presStyleIdx="2" presStyleCnt="4"/>
      <dgm:spPr/>
    </dgm:pt>
    <dgm:pt modelId="{587C119C-51C8-4AD7-B43B-70F9ACFE29B6}" type="pres">
      <dgm:prSet presAssocID="{6286B9A8-4AB0-438F-938A-EF9C6D7EC5CC}" presName="composite2" presStyleCnt="0"/>
      <dgm:spPr/>
    </dgm:pt>
    <dgm:pt modelId="{935CF027-1645-409B-B68F-4CF64AF6C254}" type="pres">
      <dgm:prSet presAssocID="{6286B9A8-4AB0-438F-938A-EF9C6D7EC5CC}" presName="dummyNode2" presStyleLbl="node1" presStyleIdx="2" presStyleCnt="5"/>
      <dgm:spPr/>
    </dgm:pt>
    <dgm:pt modelId="{AEC80A89-9D43-499E-8586-162CB383FB6B}" type="pres">
      <dgm:prSet presAssocID="{6286B9A8-4AB0-438F-938A-EF9C6D7EC5CC}" presName="childNode2" presStyleLbl="bgAcc1" presStyleIdx="3" presStyleCnt="5">
        <dgm:presLayoutVars>
          <dgm:bulletEnabled val="1"/>
        </dgm:presLayoutVars>
      </dgm:prSet>
      <dgm:spPr/>
    </dgm:pt>
    <dgm:pt modelId="{D9292554-F75A-4D3F-A10A-41FE2F8E27BC}" type="pres">
      <dgm:prSet presAssocID="{6286B9A8-4AB0-438F-938A-EF9C6D7EC5CC}" presName="childNode2tx" presStyleLbl="bgAcc1" presStyleIdx="3" presStyleCnt="5">
        <dgm:presLayoutVars>
          <dgm:bulletEnabled val="1"/>
        </dgm:presLayoutVars>
      </dgm:prSet>
      <dgm:spPr/>
    </dgm:pt>
    <dgm:pt modelId="{9C6C5D88-086D-4522-A0AF-4532B6E60E2A}" type="pres">
      <dgm:prSet presAssocID="{6286B9A8-4AB0-438F-938A-EF9C6D7EC5CC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95DF28B1-6434-4EF7-94A4-0E67BBF79AB5}" type="pres">
      <dgm:prSet presAssocID="{6286B9A8-4AB0-438F-938A-EF9C6D7EC5CC}" presName="connSite2" presStyleCnt="0"/>
      <dgm:spPr/>
    </dgm:pt>
    <dgm:pt modelId="{35792D17-1605-4FD7-B2BD-D520592566C3}" type="pres">
      <dgm:prSet presAssocID="{9DF17A81-5A16-4186-8FD3-EDA68D855873}" presName="Name18" presStyleLbl="sibTrans2D1" presStyleIdx="3" presStyleCnt="4"/>
      <dgm:spPr/>
    </dgm:pt>
    <dgm:pt modelId="{84B3F431-5E4E-4315-B9B0-EC20E626480A}" type="pres">
      <dgm:prSet presAssocID="{3E5B668D-048B-4720-9BBD-ABA927CE3613}" presName="composite1" presStyleCnt="0"/>
      <dgm:spPr/>
    </dgm:pt>
    <dgm:pt modelId="{A541E117-F312-473E-A135-2C8CAFE5AD3B}" type="pres">
      <dgm:prSet presAssocID="{3E5B668D-048B-4720-9BBD-ABA927CE3613}" presName="dummyNode1" presStyleLbl="node1" presStyleIdx="3" presStyleCnt="5"/>
      <dgm:spPr/>
    </dgm:pt>
    <dgm:pt modelId="{5F90182F-A8E1-4043-A184-A11EC1F0037F}" type="pres">
      <dgm:prSet presAssocID="{3E5B668D-048B-4720-9BBD-ABA927CE3613}" presName="childNode1" presStyleLbl="bgAcc1" presStyleIdx="4" presStyleCnt="5">
        <dgm:presLayoutVars>
          <dgm:bulletEnabled val="1"/>
        </dgm:presLayoutVars>
      </dgm:prSet>
      <dgm:spPr/>
    </dgm:pt>
    <dgm:pt modelId="{A6D32842-34E8-4182-9C53-D5084A2CB1D5}" type="pres">
      <dgm:prSet presAssocID="{3E5B668D-048B-4720-9BBD-ABA927CE3613}" presName="childNode1tx" presStyleLbl="bgAcc1" presStyleIdx="4" presStyleCnt="5">
        <dgm:presLayoutVars>
          <dgm:bulletEnabled val="1"/>
        </dgm:presLayoutVars>
      </dgm:prSet>
      <dgm:spPr/>
    </dgm:pt>
    <dgm:pt modelId="{9956E3CE-E6F4-4930-9789-15C04A38E862}" type="pres">
      <dgm:prSet presAssocID="{3E5B668D-048B-4720-9BBD-ABA927CE3613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4ECC092C-339D-48E6-B2CB-450DC358C76A}" type="pres">
      <dgm:prSet presAssocID="{3E5B668D-048B-4720-9BBD-ABA927CE3613}" presName="connSite1" presStyleCnt="0"/>
      <dgm:spPr/>
    </dgm:pt>
  </dgm:ptLst>
  <dgm:cxnLst>
    <dgm:cxn modelId="{3E4BE103-533F-4B4C-A0FE-1C9726CFF2F9}" type="presOf" srcId="{84F1CF3D-5422-4888-8770-E82B2FDF3ECD}" destId="{35673C60-317F-47FC-A74D-9609B2A15BEF}" srcOrd="0" destOrd="0" presId="urn:microsoft.com/office/officeart/2005/8/layout/hProcess4"/>
    <dgm:cxn modelId="{0F468516-6A4A-4E51-A5C7-239F576D6C81}" type="presOf" srcId="{B4C3F586-973C-47AF-93C0-0FA3DC039258}" destId="{07F5B135-8D4E-4658-B6D4-CF8A8C9F7343}" srcOrd="0" destOrd="0" presId="urn:microsoft.com/office/officeart/2005/8/layout/hProcess4"/>
    <dgm:cxn modelId="{6B31AB22-F0A2-4C11-8A3B-872A1B0315BA}" type="presOf" srcId="{27C87E17-E58F-4940-9E86-CA9FA9EA5F21}" destId="{6556C00B-1262-472E-A18A-8A5CA8E682BA}" srcOrd="0" destOrd="0" presId="urn:microsoft.com/office/officeart/2005/8/layout/hProcess4"/>
    <dgm:cxn modelId="{BFCA5B2C-3D0E-4F2B-AE55-F0F6BB4F53AF}" type="presOf" srcId="{EA121BE5-6518-453A-B5C0-2FA3E6CF1CC8}" destId="{24375F4C-5A99-4CBB-BE2F-894B0857172F}" srcOrd="0" destOrd="0" presId="urn:microsoft.com/office/officeart/2005/8/layout/hProcess4"/>
    <dgm:cxn modelId="{DD8F4A2F-B514-4477-8943-DB2B32D14D8B}" type="presOf" srcId="{6286B9A8-4AB0-438F-938A-EF9C6D7EC5CC}" destId="{9C6C5D88-086D-4522-A0AF-4532B6E60E2A}" srcOrd="0" destOrd="0" presId="urn:microsoft.com/office/officeart/2005/8/layout/hProcess4"/>
    <dgm:cxn modelId="{4F416F37-262B-4F9A-812A-D01CFCD50E1B}" srcId="{F3B85A27-D2D6-4544-B19D-3CC0E239C88F}" destId="{96B6FE15-FFA9-4836-82D9-19E8B279EF7C}" srcOrd="2" destOrd="0" parTransId="{ED5512D0-7CE6-4868-A534-27E34921F435}" sibTransId="{43900CC7-1EB0-443F-BCD9-4C96F83452DC}"/>
    <dgm:cxn modelId="{ACA9F041-2EA8-4411-8A76-EF7509734112}" type="presOf" srcId="{B66F0D58-F4C8-4227-BCF0-89E56376813B}" destId="{CCD885D2-92EF-4B5A-99ED-BE6011607303}" srcOrd="0" destOrd="0" presId="urn:microsoft.com/office/officeart/2005/8/layout/hProcess4"/>
    <dgm:cxn modelId="{EE10E246-0953-4357-9168-A922A8E6BC75}" srcId="{F3B85A27-D2D6-4544-B19D-3CC0E239C88F}" destId="{6286B9A8-4AB0-438F-938A-EF9C6D7EC5CC}" srcOrd="3" destOrd="0" parTransId="{9875B9ED-29B1-41C4-B073-5A3654745BFA}" sibTransId="{9DF17A81-5A16-4186-8FD3-EDA68D855873}"/>
    <dgm:cxn modelId="{4B836268-EE69-41FF-878B-8A5908A1CA3F}" srcId="{3E5B668D-048B-4720-9BBD-ABA927CE3613}" destId="{095460AD-02DC-48C8-A0B2-D6416B6A1EE0}" srcOrd="0" destOrd="0" parTransId="{A1B3ECF7-582B-4729-A72F-78C99B4B50D8}" sibTransId="{D9CBF5CD-13D7-4B54-A093-DD017ECF408A}"/>
    <dgm:cxn modelId="{2776136A-58DB-4D90-8304-F66201BB3CF5}" type="presOf" srcId="{27C87E17-E58F-4940-9E86-CA9FA9EA5F21}" destId="{2F7C3A04-120A-41D4-8070-3DB2A700AB55}" srcOrd="1" destOrd="0" presId="urn:microsoft.com/office/officeart/2005/8/layout/hProcess4"/>
    <dgm:cxn modelId="{AF9CF16E-4F1D-4048-82E0-D10CB52AE93D}" type="presOf" srcId="{661CAD09-90F5-4BA1-B5AB-52089219C3E9}" destId="{3D2F8A5B-7727-4B0A-8C4D-8354F4EDEE81}" srcOrd="0" destOrd="0" presId="urn:microsoft.com/office/officeart/2005/8/layout/hProcess4"/>
    <dgm:cxn modelId="{4F8F5350-9416-41CA-9921-FE82A2C31B35}" srcId="{B4C3F586-973C-47AF-93C0-0FA3DC039258}" destId="{EA121BE5-6518-453A-B5C0-2FA3E6CF1CC8}" srcOrd="0" destOrd="0" parTransId="{F86F3BF9-8201-4AA9-B947-68D167E2A429}" sibTransId="{A4674B94-11A9-4F38-BE8A-900967B72FDC}"/>
    <dgm:cxn modelId="{9EFD1B71-1A98-4B52-A275-C7971C3263E5}" srcId="{F3B85A27-D2D6-4544-B19D-3CC0E239C88F}" destId="{3E5B668D-048B-4720-9BBD-ABA927CE3613}" srcOrd="4" destOrd="0" parTransId="{52A2696D-7E3D-4B73-9E22-4F9ED147BA5A}" sibTransId="{FDCA4A75-4240-45B7-9CD1-AC625FE5A098}"/>
    <dgm:cxn modelId="{A31B6D52-538D-4A94-AFDB-7FBD07F689FA}" type="presOf" srcId="{9DF17A81-5A16-4186-8FD3-EDA68D855873}" destId="{35792D17-1605-4FD7-B2BD-D520592566C3}" srcOrd="0" destOrd="0" presId="urn:microsoft.com/office/officeart/2005/8/layout/hProcess4"/>
    <dgm:cxn modelId="{7BE6EB55-EEA3-41BD-9FFB-1FA224257F66}" type="presOf" srcId="{F3B85A27-D2D6-4544-B19D-3CC0E239C88F}" destId="{5C34EB60-8A36-4B98-B4DD-0E127C8F11B2}" srcOrd="0" destOrd="0" presId="urn:microsoft.com/office/officeart/2005/8/layout/hProcess4"/>
    <dgm:cxn modelId="{A4A81779-E503-456B-A440-819C0B7248AA}" type="presOf" srcId="{43900CC7-1EB0-443F-BCD9-4C96F83452DC}" destId="{E8E9EF4D-C4EA-43C0-8017-BBEAEBEB7E08}" srcOrd="0" destOrd="0" presId="urn:microsoft.com/office/officeart/2005/8/layout/hProcess4"/>
    <dgm:cxn modelId="{1515297B-336F-4535-85BF-9B64A97E40F2}" type="presOf" srcId="{84F1CF3D-5422-4888-8770-E82B2FDF3ECD}" destId="{933A4F58-43EE-4064-8BFA-15A16B9C9B52}" srcOrd="1" destOrd="0" presId="urn:microsoft.com/office/officeart/2005/8/layout/hProcess4"/>
    <dgm:cxn modelId="{13CEA57B-F426-4A2B-AC04-3E8180181001}" srcId="{F3B85A27-D2D6-4544-B19D-3CC0E239C88F}" destId="{85A070B2-51AD-4875-979F-FEC268AC9F9E}" srcOrd="0" destOrd="0" parTransId="{F5430DCF-B2C6-4A24-BEBA-FF31AD76FEF7}" sibTransId="{661CAD09-90F5-4BA1-B5AB-52089219C3E9}"/>
    <dgm:cxn modelId="{F22E6885-54D4-43A0-BCF7-37C5F321EB48}" type="presOf" srcId="{095460AD-02DC-48C8-A0B2-D6416B6A1EE0}" destId="{5F90182F-A8E1-4043-A184-A11EC1F0037F}" srcOrd="0" destOrd="0" presId="urn:microsoft.com/office/officeart/2005/8/layout/hProcess4"/>
    <dgm:cxn modelId="{41470E98-25CB-4A92-8389-CAE2B4E71CC4}" type="presOf" srcId="{EA121BE5-6518-453A-B5C0-2FA3E6CF1CC8}" destId="{313A859D-F220-4D8D-B27C-9CD446C8A54B}" srcOrd="1" destOrd="0" presId="urn:microsoft.com/office/officeart/2005/8/layout/hProcess4"/>
    <dgm:cxn modelId="{B41586AC-0115-4B3F-8A56-EA5BBFC87A65}" type="presOf" srcId="{3E5B668D-048B-4720-9BBD-ABA927CE3613}" destId="{9956E3CE-E6F4-4930-9789-15C04A38E862}" srcOrd="0" destOrd="0" presId="urn:microsoft.com/office/officeart/2005/8/layout/hProcess4"/>
    <dgm:cxn modelId="{B8C896D7-6A20-419C-85FD-82B4FD8E0290}" type="presOf" srcId="{96B6FE15-FFA9-4836-82D9-19E8B279EF7C}" destId="{0019CAA7-57B4-4DE6-B241-DB6C45C5D128}" srcOrd="0" destOrd="0" presId="urn:microsoft.com/office/officeart/2005/8/layout/hProcess4"/>
    <dgm:cxn modelId="{2E96ACD9-1512-40BC-ACA9-B393CF1F6CCF}" srcId="{6286B9A8-4AB0-438F-938A-EF9C6D7EC5CC}" destId="{FB6C36DA-E471-41B7-AB0F-6F32DF591D3D}" srcOrd="0" destOrd="0" parTransId="{D702BAEB-AAB0-471E-8B12-FE947CFCFEB7}" sibTransId="{0DB71F82-3C75-4EC6-8EC4-724F4F789656}"/>
    <dgm:cxn modelId="{0CB4BDDE-3715-4D75-98A8-B31D790977D2}" srcId="{85A070B2-51AD-4875-979F-FEC268AC9F9E}" destId="{84F1CF3D-5422-4888-8770-E82B2FDF3ECD}" srcOrd="0" destOrd="0" parTransId="{D1419E54-80A8-44F8-8B61-78859A4CEB02}" sibTransId="{D665EBB6-939B-4A19-9E81-B5B6DA395638}"/>
    <dgm:cxn modelId="{7117A7E2-B38D-46CC-B0F0-0AEEBDF29DE8}" type="presOf" srcId="{095460AD-02DC-48C8-A0B2-D6416B6A1EE0}" destId="{A6D32842-34E8-4182-9C53-D5084A2CB1D5}" srcOrd="1" destOrd="0" presId="urn:microsoft.com/office/officeart/2005/8/layout/hProcess4"/>
    <dgm:cxn modelId="{12B84AE3-05A2-4028-B451-D0881A73B2D1}" type="presOf" srcId="{85A070B2-51AD-4875-979F-FEC268AC9F9E}" destId="{1A9F332E-F752-46C0-807D-90859180B7D1}" srcOrd="0" destOrd="0" presId="urn:microsoft.com/office/officeart/2005/8/layout/hProcess4"/>
    <dgm:cxn modelId="{38477AE7-9BAF-4E86-A159-96A68E007B5F}" type="presOf" srcId="{FB6C36DA-E471-41B7-AB0F-6F32DF591D3D}" destId="{D9292554-F75A-4D3F-A10A-41FE2F8E27BC}" srcOrd="1" destOrd="0" presId="urn:microsoft.com/office/officeart/2005/8/layout/hProcess4"/>
    <dgm:cxn modelId="{25CFE0E7-2398-42AE-ADCF-3EA5C8989559}" srcId="{96B6FE15-FFA9-4836-82D9-19E8B279EF7C}" destId="{27C87E17-E58F-4940-9E86-CA9FA9EA5F21}" srcOrd="0" destOrd="0" parTransId="{D092AE4A-95C4-4D57-A649-0EC1C2396741}" sibTransId="{43AC75B3-E741-4018-B0E5-3FF77C52D47A}"/>
    <dgm:cxn modelId="{5FA7C2EC-4EB0-45DA-8174-F634390E8D9C}" type="presOf" srcId="{FB6C36DA-E471-41B7-AB0F-6F32DF591D3D}" destId="{AEC80A89-9D43-499E-8586-162CB383FB6B}" srcOrd="0" destOrd="0" presId="urn:microsoft.com/office/officeart/2005/8/layout/hProcess4"/>
    <dgm:cxn modelId="{FCD161FA-FD69-483F-9E11-E8C0BD33E4FD}" srcId="{F3B85A27-D2D6-4544-B19D-3CC0E239C88F}" destId="{B4C3F586-973C-47AF-93C0-0FA3DC039258}" srcOrd="1" destOrd="0" parTransId="{C6A77E04-F758-4155-9375-29A26AB52029}" sibTransId="{B66F0D58-F4C8-4227-BCF0-89E56376813B}"/>
    <dgm:cxn modelId="{D08BF234-2D5F-4445-ABDE-9B8ACB5CE7EA}" type="presParOf" srcId="{5C34EB60-8A36-4B98-B4DD-0E127C8F11B2}" destId="{8A1B5E0E-EA75-448A-9AA0-5FAA5C412294}" srcOrd="0" destOrd="0" presId="urn:microsoft.com/office/officeart/2005/8/layout/hProcess4"/>
    <dgm:cxn modelId="{8D1663A5-5B17-4D26-A30D-51924D175B0F}" type="presParOf" srcId="{5C34EB60-8A36-4B98-B4DD-0E127C8F11B2}" destId="{3597953B-F0D5-4DD8-B32D-2CB1FB728DD6}" srcOrd="1" destOrd="0" presId="urn:microsoft.com/office/officeart/2005/8/layout/hProcess4"/>
    <dgm:cxn modelId="{D71C1D74-84EC-441B-A42B-CD027E538355}" type="presParOf" srcId="{5C34EB60-8A36-4B98-B4DD-0E127C8F11B2}" destId="{27BFF356-0DA0-42C1-9608-6ACD50BE8C99}" srcOrd="2" destOrd="0" presId="urn:microsoft.com/office/officeart/2005/8/layout/hProcess4"/>
    <dgm:cxn modelId="{1094127F-FFAA-4EEE-83D6-CAE32ED94062}" type="presParOf" srcId="{27BFF356-0DA0-42C1-9608-6ACD50BE8C99}" destId="{B5B784BE-85BD-400C-AFD2-E265046ADA3F}" srcOrd="0" destOrd="0" presId="urn:microsoft.com/office/officeart/2005/8/layout/hProcess4"/>
    <dgm:cxn modelId="{16B05FD9-3FE4-47B7-B06D-7C06055F48CD}" type="presParOf" srcId="{B5B784BE-85BD-400C-AFD2-E265046ADA3F}" destId="{27186BB9-AACE-449B-AB2B-68F3E83CDBD2}" srcOrd="0" destOrd="0" presId="urn:microsoft.com/office/officeart/2005/8/layout/hProcess4"/>
    <dgm:cxn modelId="{82D219DF-CAD7-4433-931F-FBAE4A29775C}" type="presParOf" srcId="{B5B784BE-85BD-400C-AFD2-E265046ADA3F}" destId="{35673C60-317F-47FC-A74D-9609B2A15BEF}" srcOrd="1" destOrd="0" presId="urn:microsoft.com/office/officeart/2005/8/layout/hProcess4"/>
    <dgm:cxn modelId="{0E8D94CF-31B1-4E7B-A103-56F02584648B}" type="presParOf" srcId="{B5B784BE-85BD-400C-AFD2-E265046ADA3F}" destId="{933A4F58-43EE-4064-8BFA-15A16B9C9B52}" srcOrd="2" destOrd="0" presId="urn:microsoft.com/office/officeart/2005/8/layout/hProcess4"/>
    <dgm:cxn modelId="{2A3C6ADB-5254-4AF3-8CC0-07FA61671F5E}" type="presParOf" srcId="{B5B784BE-85BD-400C-AFD2-E265046ADA3F}" destId="{1A9F332E-F752-46C0-807D-90859180B7D1}" srcOrd="3" destOrd="0" presId="urn:microsoft.com/office/officeart/2005/8/layout/hProcess4"/>
    <dgm:cxn modelId="{67D5A57D-9B27-4536-8B3F-E8A797D5E770}" type="presParOf" srcId="{B5B784BE-85BD-400C-AFD2-E265046ADA3F}" destId="{A378FC75-1411-45FA-B157-8C4B5B65B15B}" srcOrd="4" destOrd="0" presId="urn:microsoft.com/office/officeart/2005/8/layout/hProcess4"/>
    <dgm:cxn modelId="{BE9FB1D7-AF92-4A82-A753-ACF5699EABC6}" type="presParOf" srcId="{27BFF356-0DA0-42C1-9608-6ACD50BE8C99}" destId="{3D2F8A5B-7727-4B0A-8C4D-8354F4EDEE81}" srcOrd="1" destOrd="0" presId="urn:microsoft.com/office/officeart/2005/8/layout/hProcess4"/>
    <dgm:cxn modelId="{B1203391-A5ED-4629-9D19-1B62FF723477}" type="presParOf" srcId="{27BFF356-0DA0-42C1-9608-6ACD50BE8C99}" destId="{40D2FC02-CF37-4A8B-B21E-17BE0B94EA48}" srcOrd="2" destOrd="0" presId="urn:microsoft.com/office/officeart/2005/8/layout/hProcess4"/>
    <dgm:cxn modelId="{37EB1780-9E15-4C3E-BAD3-92FF073326FA}" type="presParOf" srcId="{40D2FC02-CF37-4A8B-B21E-17BE0B94EA48}" destId="{BA263F16-EE09-4ACF-9F03-1DC3E7C6685E}" srcOrd="0" destOrd="0" presId="urn:microsoft.com/office/officeart/2005/8/layout/hProcess4"/>
    <dgm:cxn modelId="{93F4BF9E-8F91-4253-BF06-7A487D204D99}" type="presParOf" srcId="{40D2FC02-CF37-4A8B-B21E-17BE0B94EA48}" destId="{24375F4C-5A99-4CBB-BE2F-894B0857172F}" srcOrd="1" destOrd="0" presId="urn:microsoft.com/office/officeart/2005/8/layout/hProcess4"/>
    <dgm:cxn modelId="{A1A2F3A0-6B62-43BB-8050-D93A10975CAE}" type="presParOf" srcId="{40D2FC02-CF37-4A8B-B21E-17BE0B94EA48}" destId="{313A859D-F220-4D8D-B27C-9CD446C8A54B}" srcOrd="2" destOrd="0" presId="urn:microsoft.com/office/officeart/2005/8/layout/hProcess4"/>
    <dgm:cxn modelId="{6E895F46-9B66-485A-AC56-D15FBB72DE5C}" type="presParOf" srcId="{40D2FC02-CF37-4A8B-B21E-17BE0B94EA48}" destId="{07F5B135-8D4E-4658-B6D4-CF8A8C9F7343}" srcOrd="3" destOrd="0" presId="urn:microsoft.com/office/officeart/2005/8/layout/hProcess4"/>
    <dgm:cxn modelId="{CB5B3216-05FC-4CEF-9BFC-E56B5E400107}" type="presParOf" srcId="{40D2FC02-CF37-4A8B-B21E-17BE0B94EA48}" destId="{160FE144-9122-4058-8C76-ADA168A43E7A}" srcOrd="4" destOrd="0" presId="urn:microsoft.com/office/officeart/2005/8/layout/hProcess4"/>
    <dgm:cxn modelId="{B78D922D-CC7F-417C-9BC7-73CE31CA9F3F}" type="presParOf" srcId="{27BFF356-0DA0-42C1-9608-6ACD50BE8C99}" destId="{CCD885D2-92EF-4B5A-99ED-BE6011607303}" srcOrd="3" destOrd="0" presId="urn:microsoft.com/office/officeart/2005/8/layout/hProcess4"/>
    <dgm:cxn modelId="{B51F438B-AA3E-4B18-BA1E-1498251DF24B}" type="presParOf" srcId="{27BFF356-0DA0-42C1-9608-6ACD50BE8C99}" destId="{D5675F3B-EAD6-45F8-86AE-CBF2191EEBA9}" srcOrd="4" destOrd="0" presId="urn:microsoft.com/office/officeart/2005/8/layout/hProcess4"/>
    <dgm:cxn modelId="{7CA8BF0B-5E43-41C6-85AD-D3012CCE6FEC}" type="presParOf" srcId="{D5675F3B-EAD6-45F8-86AE-CBF2191EEBA9}" destId="{C336AD56-DF3C-4764-8229-EEBDBD8B5651}" srcOrd="0" destOrd="0" presId="urn:microsoft.com/office/officeart/2005/8/layout/hProcess4"/>
    <dgm:cxn modelId="{FC7B0CE5-0BF2-4EB1-89A0-897769A49D2A}" type="presParOf" srcId="{D5675F3B-EAD6-45F8-86AE-CBF2191EEBA9}" destId="{6556C00B-1262-472E-A18A-8A5CA8E682BA}" srcOrd="1" destOrd="0" presId="urn:microsoft.com/office/officeart/2005/8/layout/hProcess4"/>
    <dgm:cxn modelId="{66CF98C4-5D3B-4B10-9733-7C5D8F0957E1}" type="presParOf" srcId="{D5675F3B-EAD6-45F8-86AE-CBF2191EEBA9}" destId="{2F7C3A04-120A-41D4-8070-3DB2A700AB55}" srcOrd="2" destOrd="0" presId="urn:microsoft.com/office/officeart/2005/8/layout/hProcess4"/>
    <dgm:cxn modelId="{DB395789-DDFC-49CE-B253-51ADBFB0B952}" type="presParOf" srcId="{D5675F3B-EAD6-45F8-86AE-CBF2191EEBA9}" destId="{0019CAA7-57B4-4DE6-B241-DB6C45C5D128}" srcOrd="3" destOrd="0" presId="urn:microsoft.com/office/officeart/2005/8/layout/hProcess4"/>
    <dgm:cxn modelId="{662A1E11-D5CC-4822-B066-0DD2B98E79DA}" type="presParOf" srcId="{D5675F3B-EAD6-45F8-86AE-CBF2191EEBA9}" destId="{CFBBC18D-848A-4C4F-9A0F-E408F21CD630}" srcOrd="4" destOrd="0" presId="urn:microsoft.com/office/officeart/2005/8/layout/hProcess4"/>
    <dgm:cxn modelId="{88D40D44-F007-4146-9340-C1043F1D4C4F}" type="presParOf" srcId="{27BFF356-0DA0-42C1-9608-6ACD50BE8C99}" destId="{E8E9EF4D-C4EA-43C0-8017-BBEAEBEB7E08}" srcOrd="5" destOrd="0" presId="urn:microsoft.com/office/officeart/2005/8/layout/hProcess4"/>
    <dgm:cxn modelId="{0F0EFC60-7AC5-4043-916E-27EFEF602D83}" type="presParOf" srcId="{27BFF356-0DA0-42C1-9608-6ACD50BE8C99}" destId="{587C119C-51C8-4AD7-B43B-70F9ACFE29B6}" srcOrd="6" destOrd="0" presId="urn:microsoft.com/office/officeart/2005/8/layout/hProcess4"/>
    <dgm:cxn modelId="{769911DA-BB93-4551-AE46-2B65553AAD0A}" type="presParOf" srcId="{587C119C-51C8-4AD7-B43B-70F9ACFE29B6}" destId="{935CF027-1645-409B-B68F-4CF64AF6C254}" srcOrd="0" destOrd="0" presId="urn:microsoft.com/office/officeart/2005/8/layout/hProcess4"/>
    <dgm:cxn modelId="{50330ED6-85E8-444A-ABAB-7BE521335A89}" type="presParOf" srcId="{587C119C-51C8-4AD7-B43B-70F9ACFE29B6}" destId="{AEC80A89-9D43-499E-8586-162CB383FB6B}" srcOrd="1" destOrd="0" presId="urn:microsoft.com/office/officeart/2005/8/layout/hProcess4"/>
    <dgm:cxn modelId="{F5256FCE-D734-4F69-AF3A-6CC36E033DE3}" type="presParOf" srcId="{587C119C-51C8-4AD7-B43B-70F9ACFE29B6}" destId="{D9292554-F75A-4D3F-A10A-41FE2F8E27BC}" srcOrd="2" destOrd="0" presId="urn:microsoft.com/office/officeart/2005/8/layout/hProcess4"/>
    <dgm:cxn modelId="{65EEFC1C-1BB6-47C7-9893-104038A31382}" type="presParOf" srcId="{587C119C-51C8-4AD7-B43B-70F9ACFE29B6}" destId="{9C6C5D88-086D-4522-A0AF-4532B6E60E2A}" srcOrd="3" destOrd="0" presId="urn:microsoft.com/office/officeart/2005/8/layout/hProcess4"/>
    <dgm:cxn modelId="{F8E8BEDA-6B44-4409-9398-47F674D7C1AB}" type="presParOf" srcId="{587C119C-51C8-4AD7-B43B-70F9ACFE29B6}" destId="{95DF28B1-6434-4EF7-94A4-0E67BBF79AB5}" srcOrd="4" destOrd="0" presId="urn:microsoft.com/office/officeart/2005/8/layout/hProcess4"/>
    <dgm:cxn modelId="{86249363-3D5B-43AF-8E1A-C45D94849C0A}" type="presParOf" srcId="{27BFF356-0DA0-42C1-9608-6ACD50BE8C99}" destId="{35792D17-1605-4FD7-B2BD-D520592566C3}" srcOrd="7" destOrd="0" presId="urn:microsoft.com/office/officeart/2005/8/layout/hProcess4"/>
    <dgm:cxn modelId="{41C38E3E-0EAF-4370-BB71-52E73BC99A00}" type="presParOf" srcId="{27BFF356-0DA0-42C1-9608-6ACD50BE8C99}" destId="{84B3F431-5E4E-4315-B9B0-EC20E626480A}" srcOrd="8" destOrd="0" presId="urn:microsoft.com/office/officeart/2005/8/layout/hProcess4"/>
    <dgm:cxn modelId="{0C7AD655-C049-4D6A-A6D6-0E52578EF73C}" type="presParOf" srcId="{84B3F431-5E4E-4315-B9B0-EC20E626480A}" destId="{A541E117-F312-473E-A135-2C8CAFE5AD3B}" srcOrd="0" destOrd="0" presId="urn:microsoft.com/office/officeart/2005/8/layout/hProcess4"/>
    <dgm:cxn modelId="{70A52D63-ED34-4F86-B9E0-E0B6ADFBD6B4}" type="presParOf" srcId="{84B3F431-5E4E-4315-B9B0-EC20E626480A}" destId="{5F90182F-A8E1-4043-A184-A11EC1F0037F}" srcOrd="1" destOrd="0" presId="urn:microsoft.com/office/officeart/2005/8/layout/hProcess4"/>
    <dgm:cxn modelId="{FC4CAB0D-02A8-48D3-AA11-9936F5EAAA1E}" type="presParOf" srcId="{84B3F431-5E4E-4315-B9B0-EC20E626480A}" destId="{A6D32842-34E8-4182-9C53-D5084A2CB1D5}" srcOrd="2" destOrd="0" presId="urn:microsoft.com/office/officeart/2005/8/layout/hProcess4"/>
    <dgm:cxn modelId="{8C365A1D-FB37-4AD4-9EB4-A5D0EA0A4EA6}" type="presParOf" srcId="{84B3F431-5E4E-4315-B9B0-EC20E626480A}" destId="{9956E3CE-E6F4-4930-9789-15C04A38E862}" srcOrd="3" destOrd="0" presId="urn:microsoft.com/office/officeart/2005/8/layout/hProcess4"/>
    <dgm:cxn modelId="{1E5E0F57-B434-458B-A5BA-6E3B00C019FC}" type="presParOf" srcId="{84B3F431-5E4E-4315-B9B0-EC20E626480A}" destId="{4ECC092C-339D-48E6-B2CB-450DC358C76A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F98948-3320-4B7F-80FB-AB1137B5078B}" type="doc">
      <dgm:prSet loTypeId="urn:microsoft.com/office/officeart/2005/8/layout/venn3" loCatId="icon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15F858BE-12F3-4653-B340-0B188B98203C}">
      <dgm:prSet custT="1"/>
      <dgm:spPr/>
      <dgm:t>
        <a:bodyPr/>
        <a:lstStyle/>
        <a:p>
          <a:r>
            <a:rPr lang="es-MX" sz="1400" b="1" i="0" dirty="0"/>
            <a:t>Admisiones de nuevos proyectos: </a:t>
          </a:r>
          <a:r>
            <a:rPr lang="es-MX" sz="1400" b="0" i="0" dirty="0"/>
            <a:t>La existencia de una cartera de proyectos permite poder comparar los nuevos con los ya existentes y así optimizar procesos, tiempos e inversiones.</a:t>
          </a:r>
          <a:endParaRPr lang="es-ES" sz="1400" b="0" noProof="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18FFBF8-8B7D-40D4-A330-31FF915469FD}" type="parTrans" cxnId="{DEBC30EA-F307-450A-9FE0-DE38E709B7C6}">
      <dgm:prSet/>
      <dgm:spPr/>
      <dgm:t>
        <a:bodyPr rtlCol="0"/>
        <a:lstStyle/>
        <a:p>
          <a:pPr rtl="0"/>
          <a:endParaRPr lang="es-ES" sz="1050" b="0" noProof="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AF7F54C-54BB-4E32-A3BE-70FDDE1ACC7A}" type="sibTrans" cxnId="{DEBC30EA-F307-450A-9FE0-DE38E709B7C6}">
      <dgm:prSet/>
      <dgm:spPr/>
      <dgm:t>
        <a:bodyPr rtlCol="0"/>
        <a:lstStyle/>
        <a:p>
          <a:pPr rtl="0"/>
          <a:endParaRPr lang="es-ES" sz="1050" b="0" noProof="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8935234-F39B-4F64-9D3E-ECC198090598}">
      <dgm:prSet custT="1"/>
      <dgm:spPr/>
      <dgm:t>
        <a:bodyPr rtlCol="0"/>
        <a:lstStyle/>
        <a:p>
          <a:pPr rtl="0"/>
          <a:r>
            <a:rPr lang="es-MX" sz="1400" b="1" i="0" dirty="0"/>
            <a:t>Establecimiento de prioridades: </a:t>
          </a:r>
          <a:r>
            <a:rPr lang="es-MX" sz="1400" b="0" i="0" dirty="0"/>
            <a:t>Fruto de la comparación y de poseer una huella digital de proyectos, el promotor tendrá la suficiente información para establecer prioridades.</a:t>
          </a:r>
          <a:endParaRPr lang="es-ES" sz="1400" b="0" noProof="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6CB3CF8-E647-4BD2-92CD-1EEA584C5221}" type="parTrans" cxnId="{91D2593C-7D74-43E8-BC24-122A9C83402E}">
      <dgm:prSet/>
      <dgm:spPr/>
      <dgm:t>
        <a:bodyPr rtlCol="0"/>
        <a:lstStyle/>
        <a:p>
          <a:pPr rtl="0"/>
          <a:endParaRPr lang="es-ES" sz="1050" b="0" noProof="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80C0A60-9866-4750-AF50-82E6D30D27C4}" type="sibTrans" cxnId="{91D2593C-7D74-43E8-BC24-122A9C83402E}">
      <dgm:prSet/>
      <dgm:spPr/>
      <dgm:t>
        <a:bodyPr rtlCol="0"/>
        <a:lstStyle/>
        <a:p>
          <a:pPr rtl="0"/>
          <a:endParaRPr lang="es-ES" sz="1050" b="0" noProof="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CA3A262-78E2-46B9-86B9-EC5A18FB14DE}">
      <dgm:prSet custT="1"/>
      <dgm:spPr/>
      <dgm:t>
        <a:bodyPr rtlCol="0"/>
        <a:lstStyle/>
        <a:p>
          <a:pPr rtl="0"/>
          <a:r>
            <a:rPr lang="es-MX" sz="1400" b="1" i="0" dirty="0"/>
            <a:t>Optimización de los recursos financieros. </a:t>
          </a:r>
          <a:r>
            <a:rPr lang="es-MX" sz="1400" b="0" i="0" dirty="0"/>
            <a:t>El análisis de la cartera en términos financieros va a ayudar a definir una hoja de ruta optima en vista a maximizar los beneficios en la organización.</a:t>
          </a:r>
          <a:endParaRPr lang="es-ES" sz="1400" b="0" noProof="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BBE6B70-7535-4543-9D22-9A5FD3AA825E}" type="parTrans" cxnId="{DA22B488-0463-414F-B875-46191CF8188F}">
      <dgm:prSet/>
      <dgm:spPr/>
      <dgm:t>
        <a:bodyPr rtlCol="0"/>
        <a:lstStyle/>
        <a:p>
          <a:pPr rtl="0"/>
          <a:endParaRPr lang="es-ES" sz="1050" b="0" noProof="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3A5339B-3B69-46DF-810A-B2517955555D}" type="sibTrans" cxnId="{DA22B488-0463-414F-B875-46191CF8188F}">
      <dgm:prSet/>
      <dgm:spPr/>
      <dgm:t>
        <a:bodyPr rtlCol="0"/>
        <a:lstStyle/>
        <a:p>
          <a:pPr rtl="0"/>
          <a:endParaRPr lang="es-ES" sz="1050" b="0" noProof="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70A1B30-FE76-43EE-8944-C6C749838650}">
      <dgm:prSet custT="1"/>
      <dgm:spPr/>
      <dgm:t>
        <a:bodyPr/>
        <a:lstStyle/>
        <a:p>
          <a:r>
            <a:rPr lang="es-MX" sz="1400" b="1" i="0" dirty="0"/>
            <a:t>Elección de un software o herramienta para controlar y estandarizar todos los procesos: </a:t>
          </a:r>
          <a:r>
            <a:rPr lang="es-MX" sz="1400" b="0" i="0" dirty="0"/>
            <a:t>Cualquier director de proyecto desearía contar con una herramienta que le ayudara en la gestión de proyectos inmobiliarios</a:t>
          </a:r>
          <a:endParaRPr lang="es-ES" sz="1400" b="0" noProof="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2BA829D-2424-4B72-A3F0-0FEAA6D1C2F6}" type="parTrans" cxnId="{385575B4-5CD0-4743-9784-683F58291897}">
      <dgm:prSet/>
      <dgm:spPr/>
      <dgm:t>
        <a:bodyPr/>
        <a:lstStyle/>
        <a:p>
          <a:endParaRPr lang="es-MX" sz="1400"/>
        </a:p>
      </dgm:t>
    </dgm:pt>
    <dgm:pt modelId="{835841A6-A928-427E-95AE-846A5F7F4EC1}" type="sibTrans" cxnId="{385575B4-5CD0-4743-9784-683F58291897}">
      <dgm:prSet/>
      <dgm:spPr/>
      <dgm:t>
        <a:bodyPr/>
        <a:lstStyle/>
        <a:p>
          <a:endParaRPr lang="es-MX" sz="1400"/>
        </a:p>
      </dgm:t>
    </dgm:pt>
    <dgm:pt modelId="{52BAA77B-C6FA-CB4B-838B-9FFE5D282065}" type="pres">
      <dgm:prSet presAssocID="{64F98948-3320-4B7F-80FB-AB1137B5078B}" presName="Name0" presStyleCnt="0">
        <dgm:presLayoutVars>
          <dgm:dir/>
          <dgm:resizeHandles val="exact"/>
        </dgm:presLayoutVars>
      </dgm:prSet>
      <dgm:spPr/>
    </dgm:pt>
    <dgm:pt modelId="{9C40E17B-9450-7742-BC2D-E5219F2ECB22}" type="pres">
      <dgm:prSet presAssocID="{15F858BE-12F3-4653-B340-0B188B98203C}" presName="Name5" presStyleLbl="vennNode1" presStyleIdx="0" presStyleCnt="4">
        <dgm:presLayoutVars>
          <dgm:bulletEnabled val="1"/>
        </dgm:presLayoutVars>
      </dgm:prSet>
      <dgm:spPr/>
    </dgm:pt>
    <dgm:pt modelId="{03B16FE9-38F5-3147-92DC-ED3738B175A5}" type="pres">
      <dgm:prSet presAssocID="{BAF7F54C-54BB-4E32-A3BE-70FDDE1ACC7A}" presName="space" presStyleCnt="0"/>
      <dgm:spPr/>
    </dgm:pt>
    <dgm:pt modelId="{5DEE9D32-C962-414F-8371-D3F310F6B736}" type="pres">
      <dgm:prSet presAssocID="{18935234-F39B-4F64-9D3E-ECC198090598}" presName="Name5" presStyleLbl="vennNode1" presStyleIdx="1" presStyleCnt="4">
        <dgm:presLayoutVars>
          <dgm:bulletEnabled val="1"/>
        </dgm:presLayoutVars>
      </dgm:prSet>
      <dgm:spPr/>
    </dgm:pt>
    <dgm:pt modelId="{3C4D2E5F-A3EE-D142-8612-E5DC0C39BBA4}" type="pres">
      <dgm:prSet presAssocID="{A80C0A60-9866-4750-AF50-82E6D30D27C4}" presName="space" presStyleCnt="0"/>
      <dgm:spPr/>
    </dgm:pt>
    <dgm:pt modelId="{C4F8DD03-4ECC-6140-8263-FBA3F82A527A}" type="pres">
      <dgm:prSet presAssocID="{3CA3A262-78E2-46B9-86B9-EC5A18FB14DE}" presName="Name5" presStyleLbl="vennNode1" presStyleIdx="2" presStyleCnt="4">
        <dgm:presLayoutVars>
          <dgm:bulletEnabled val="1"/>
        </dgm:presLayoutVars>
      </dgm:prSet>
      <dgm:spPr/>
    </dgm:pt>
    <dgm:pt modelId="{7B2BF93D-F75B-4641-AF96-15A61DE1DD51}" type="pres">
      <dgm:prSet presAssocID="{B3A5339B-3B69-46DF-810A-B2517955555D}" presName="space" presStyleCnt="0"/>
      <dgm:spPr/>
    </dgm:pt>
    <dgm:pt modelId="{630679C4-0958-44C8-A541-D3B3244E2482}" type="pres">
      <dgm:prSet presAssocID="{570A1B30-FE76-43EE-8944-C6C74983865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E0DEED2D-7B1B-E849-BD91-33F3B2FCF0D3}" type="presOf" srcId="{3CA3A262-78E2-46B9-86B9-EC5A18FB14DE}" destId="{C4F8DD03-4ECC-6140-8263-FBA3F82A527A}" srcOrd="0" destOrd="0" presId="urn:microsoft.com/office/officeart/2005/8/layout/venn3"/>
    <dgm:cxn modelId="{71045C35-E4CA-7248-A1BF-29A64ED88ABA}" type="presOf" srcId="{64F98948-3320-4B7F-80FB-AB1137B5078B}" destId="{52BAA77B-C6FA-CB4B-838B-9FFE5D282065}" srcOrd="0" destOrd="0" presId="urn:microsoft.com/office/officeart/2005/8/layout/venn3"/>
    <dgm:cxn modelId="{91D2593C-7D74-43E8-BC24-122A9C83402E}" srcId="{64F98948-3320-4B7F-80FB-AB1137B5078B}" destId="{18935234-F39B-4F64-9D3E-ECC198090598}" srcOrd="1" destOrd="0" parTransId="{B6CB3CF8-E647-4BD2-92CD-1EEA584C5221}" sibTransId="{A80C0A60-9866-4750-AF50-82E6D30D27C4}"/>
    <dgm:cxn modelId="{02D65347-532C-1A47-A4B4-83CF4D5B8AD7}" type="presOf" srcId="{15F858BE-12F3-4653-B340-0B188B98203C}" destId="{9C40E17B-9450-7742-BC2D-E5219F2ECB22}" srcOrd="0" destOrd="0" presId="urn:microsoft.com/office/officeart/2005/8/layout/venn3"/>
    <dgm:cxn modelId="{6F0D9A47-681A-2641-99D2-0B20F0B34241}" type="presOf" srcId="{18935234-F39B-4F64-9D3E-ECC198090598}" destId="{5DEE9D32-C962-414F-8371-D3F310F6B736}" srcOrd="0" destOrd="0" presId="urn:microsoft.com/office/officeart/2005/8/layout/venn3"/>
    <dgm:cxn modelId="{DA22B488-0463-414F-B875-46191CF8188F}" srcId="{64F98948-3320-4B7F-80FB-AB1137B5078B}" destId="{3CA3A262-78E2-46B9-86B9-EC5A18FB14DE}" srcOrd="2" destOrd="0" parTransId="{6BBE6B70-7535-4543-9D22-9A5FD3AA825E}" sibTransId="{B3A5339B-3B69-46DF-810A-B2517955555D}"/>
    <dgm:cxn modelId="{F0D78395-A0DD-4B08-8AE4-AB9A08D45A3D}" type="presOf" srcId="{570A1B30-FE76-43EE-8944-C6C749838650}" destId="{630679C4-0958-44C8-A541-D3B3244E2482}" srcOrd="0" destOrd="0" presId="urn:microsoft.com/office/officeart/2005/8/layout/venn3"/>
    <dgm:cxn modelId="{385575B4-5CD0-4743-9784-683F58291897}" srcId="{64F98948-3320-4B7F-80FB-AB1137B5078B}" destId="{570A1B30-FE76-43EE-8944-C6C749838650}" srcOrd="3" destOrd="0" parTransId="{02BA829D-2424-4B72-A3F0-0FEAA6D1C2F6}" sibTransId="{835841A6-A928-427E-95AE-846A5F7F4EC1}"/>
    <dgm:cxn modelId="{DEBC30EA-F307-450A-9FE0-DE38E709B7C6}" srcId="{64F98948-3320-4B7F-80FB-AB1137B5078B}" destId="{15F858BE-12F3-4653-B340-0B188B98203C}" srcOrd="0" destOrd="0" parTransId="{A18FFBF8-8B7D-40D4-A330-31FF915469FD}" sibTransId="{BAF7F54C-54BB-4E32-A3BE-70FDDE1ACC7A}"/>
    <dgm:cxn modelId="{98D87B17-55AC-384A-80D4-808C7319C859}" type="presParOf" srcId="{52BAA77B-C6FA-CB4B-838B-9FFE5D282065}" destId="{9C40E17B-9450-7742-BC2D-E5219F2ECB22}" srcOrd="0" destOrd="0" presId="urn:microsoft.com/office/officeart/2005/8/layout/venn3"/>
    <dgm:cxn modelId="{8B72A41C-73F6-C749-B10F-A6BAFC4652D2}" type="presParOf" srcId="{52BAA77B-C6FA-CB4B-838B-9FFE5D282065}" destId="{03B16FE9-38F5-3147-92DC-ED3738B175A5}" srcOrd="1" destOrd="0" presId="urn:microsoft.com/office/officeart/2005/8/layout/venn3"/>
    <dgm:cxn modelId="{81E1F023-A3E2-D248-8E23-4D2148367C14}" type="presParOf" srcId="{52BAA77B-C6FA-CB4B-838B-9FFE5D282065}" destId="{5DEE9D32-C962-414F-8371-D3F310F6B736}" srcOrd="2" destOrd="0" presId="urn:microsoft.com/office/officeart/2005/8/layout/venn3"/>
    <dgm:cxn modelId="{A2B9711C-7B84-3C47-8FF2-3246E9110BCD}" type="presParOf" srcId="{52BAA77B-C6FA-CB4B-838B-9FFE5D282065}" destId="{3C4D2E5F-A3EE-D142-8612-E5DC0C39BBA4}" srcOrd="3" destOrd="0" presId="urn:microsoft.com/office/officeart/2005/8/layout/venn3"/>
    <dgm:cxn modelId="{093D63C4-FB7A-784A-8725-07BA4BD78D82}" type="presParOf" srcId="{52BAA77B-C6FA-CB4B-838B-9FFE5D282065}" destId="{C4F8DD03-4ECC-6140-8263-FBA3F82A527A}" srcOrd="4" destOrd="0" presId="urn:microsoft.com/office/officeart/2005/8/layout/venn3"/>
    <dgm:cxn modelId="{A766DE4C-B995-458D-9527-D0A72801F2EB}" type="presParOf" srcId="{52BAA77B-C6FA-CB4B-838B-9FFE5D282065}" destId="{7B2BF93D-F75B-4641-AF96-15A61DE1DD51}" srcOrd="5" destOrd="0" presId="urn:microsoft.com/office/officeart/2005/8/layout/venn3"/>
    <dgm:cxn modelId="{00F4BA71-B081-4F3A-818C-203C28D0F0C8}" type="presParOf" srcId="{52BAA77B-C6FA-CB4B-838B-9FFE5D282065}" destId="{630679C4-0958-44C8-A541-D3B3244E248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74CEB0-D216-4DB4-A402-06704713CD61}" type="doc">
      <dgm:prSet loTypeId="urn:microsoft.com/office/officeart/2008/layout/PictureStrips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s-MX"/>
        </a:p>
      </dgm:t>
    </dgm:pt>
    <dgm:pt modelId="{69CA8783-7894-4E1F-8D4E-23B7B9BD8377}">
      <dgm:prSet phldrT="[Texto]"/>
      <dgm:spPr/>
      <dgm:t>
        <a:bodyPr/>
        <a:lstStyle/>
        <a:p>
          <a:r>
            <a:rPr lang="es-MX" b="0" cap="none" spc="0" dirty="0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Alinear la estrategia de TI con la estrategia global de la organización.</a:t>
          </a:r>
        </a:p>
      </dgm:t>
    </dgm:pt>
    <dgm:pt modelId="{F0F46F02-1536-43CB-A3FC-7050BE7D7BCD}" type="parTrans" cxnId="{084A87C8-F2B2-4854-81C8-88665A444A17}">
      <dgm:prSet/>
      <dgm:spPr/>
      <dgm:t>
        <a:bodyPr/>
        <a:lstStyle/>
        <a:p>
          <a:endParaRPr lang="es-MX"/>
        </a:p>
      </dgm:t>
    </dgm:pt>
    <dgm:pt modelId="{31EC04C0-1EA9-4646-AF0D-083520DBB1F3}" type="sibTrans" cxnId="{084A87C8-F2B2-4854-81C8-88665A444A17}">
      <dgm:prSet/>
      <dgm:spPr/>
      <dgm:t>
        <a:bodyPr/>
        <a:lstStyle/>
        <a:p>
          <a:endParaRPr lang="es-MX"/>
        </a:p>
      </dgm:t>
    </dgm:pt>
    <dgm:pt modelId="{ACF32C05-E69B-4203-AA70-F954CB241EB5}">
      <dgm:prSet phldrT="[Texto]"/>
      <dgm:spPr/>
      <dgm:t>
        <a:bodyPr/>
        <a:lstStyle/>
        <a:p>
          <a:r>
            <a:rPr lang="es-MX" b="0" cap="none" spc="0" dirty="0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Determinar el valor que proporcionan las TI a la organización.</a:t>
          </a:r>
        </a:p>
      </dgm:t>
    </dgm:pt>
    <dgm:pt modelId="{DD343CCD-1545-42E8-8B8F-921C7D5A0B45}" type="parTrans" cxnId="{1CA14364-6F6F-479D-A50D-8D2BA227745F}">
      <dgm:prSet/>
      <dgm:spPr/>
      <dgm:t>
        <a:bodyPr/>
        <a:lstStyle/>
        <a:p>
          <a:endParaRPr lang="es-MX"/>
        </a:p>
      </dgm:t>
    </dgm:pt>
    <dgm:pt modelId="{65FA10BF-AAC3-4289-92B3-D86426772E31}" type="sibTrans" cxnId="{1CA14364-6F6F-479D-A50D-8D2BA227745F}">
      <dgm:prSet/>
      <dgm:spPr/>
      <dgm:t>
        <a:bodyPr/>
        <a:lstStyle/>
        <a:p>
          <a:endParaRPr lang="es-MX"/>
        </a:p>
      </dgm:t>
    </dgm:pt>
    <dgm:pt modelId="{9248D7BB-A371-4D73-9C84-E115437987CE}">
      <dgm:prSet/>
      <dgm:spPr/>
      <dgm:t>
        <a:bodyPr/>
        <a:lstStyle/>
        <a:p>
          <a:r>
            <a:rPr lang="es-MX" b="0" cap="none" spc="0" dirty="0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Determinar cuales son los objetivos estratégicos más importantes donde invertir.</a:t>
          </a:r>
        </a:p>
      </dgm:t>
    </dgm:pt>
    <dgm:pt modelId="{E98A5A74-46F5-4B01-ADE6-9367F1129A40}" type="parTrans" cxnId="{0DA8BD02-E5C9-4081-A2AC-C5280C5352D0}">
      <dgm:prSet/>
      <dgm:spPr/>
      <dgm:t>
        <a:bodyPr/>
        <a:lstStyle/>
        <a:p>
          <a:endParaRPr lang="es-MX"/>
        </a:p>
      </dgm:t>
    </dgm:pt>
    <dgm:pt modelId="{54BA3C49-C3DB-4985-BB44-5D5FC9EED604}" type="sibTrans" cxnId="{0DA8BD02-E5C9-4081-A2AC-C5280C5352D0}">
      <dgm:prSet/>
      <dgm:spPr/>
      <dgm:t>
        <a:bodyPr/>
        <a:lstStyle/>
        <a:p>
          <a:endParaRPr lang="es-MX"/>
        </a:p>
      </dgm:t>
    </dgm:pt>
    <dgm:pt modelId="{8B217695-6E09-4C33-A8B4-C0B31FD56E18}">
      <dgm:prSet/>
      <dgm:spPr/>
      <dgm:t>
        <a:bodyPr/>
        <a:lstStyle/>
        <a:p>
          <a:r>
            <a:rPr lang="es-MX" b="0" cap="none" spc="0" dirty="0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Establecer la prioridad de los proyectos TI a llevar a cabo</a:t>
          </a:r>
        </a:p>
      </dgm:t>
    </dgm:pt>
    <dgm:pt modelId="{190BAB9F-5B56-4379-A0C5-7346A482C1F5}" type="parTrans" cxnId="{C9FE199A-B77A-4762-B7F9-FE7A92BEDE04}">
      <dgm:prSet/>
      <dgm:spPr/>
      <dgm:t>
        <a:bodyPr/>
        <a:lstStyle/>
        <a:p>
          <a:endParaRPr lang="es-MX"/>
        </a:p>
      </dgm:t>
    </dgm:pt>
    <dgm:pt modelId="{308C1E70-8179-45F6-8F21-59CCD970DB26}" type="sibTrans" cxnId="{C9FE199A-B77A-4762-B7F9-FE7A92BEDE04}">
      <dgm:prSet/>
      <dgm:spPr/>
      <dgm:t>
        <a:bodyPr/>
        <a:lstStyle/>
        <a:p>
          <a:endParaRPr lang="es-MX"/>
        </a:p>
      </dgm:t>
    </dgm:pt>
    <dgm:pt modelId="{C6113A7E-C1FE-41A9-9FE1-CC143C015AC3}" type="pres">
      <dgm:prSet presAssocID="{BE74CEB0-D216-4DB4-A402-06704713CD61}" presName="Name0" presStyleCnt="0">
        <dgm:presLayoutVars>
          <dgm:dir/>
          <dgm:resizeHandles val="exact"/>
        </dgm:presLayoutVars>
      </dgm:prSet>
      <dgm:spPr/>
    </dgm:pt>
    <dgm:pt modelId="{B781171B-E84A-4F80-8F5B-A1F625CB224F}" type="pres">
      <dgm:prSet presAssocID="{69CA8783-7894-4E1F-8D4E-23B7B9BD8377}" presName="composite" presStyleCnt="0"/>
      <dgm:spPr/>
    </dgm:pt>
    <dgm:pt modelId="{E3D04D38-B1EA-4CBE-B494-00696B96FBF8}" type="pres">
      <dgm:prSet presAssocID="{69CA8783-7894-4E1F-8D4E-23B7B9BD8377}" presName="rect1" presStyleLbl="trAlignAcc1" presStyleIdx="0" presStyleCnt="4">
        <dgm:presLayoutVars>
          <dgm:bulletEnabled val="1"/>
        </dgm:presLayoutVars>
      </dgm:prSet>
      <dgm:spPr/>
    </dgm:pt>
    <dgm:pt modelId="{357219E0-3AE3-4C27-A482-6F4F54E1312B}" type="pres">
      <dgm:prSet presAssocID="{69CA8783-7894-4E1F-8D4E-23B7B9BD8377}" presName="rect2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93000" r="-93000"/>
          </a:stretch>
        </a:blipFill>
      </dgm:spPr>
    </dgm:pt>
    <dgm:pt modelId="{3541F49B-3768-45F5-95FA-E2FC70D7F7C1}" type="pres">
      <dgm:prSet presAssocID="{31EC04C0-1EA9-4646-AF0D-083520DBB1F3}" presName="sibTrans" presStyleCnt="0"/>
      <dgm:spPr/>
    </dgm:pt>
    <dgm:pt modelId="{081AAF4C-B4E3-48B6-8902-79F6AD081E92}" type="pres">
      <dgm:prSet presAssocID="{9248D7BB-A371-4D73-9C84-E115437987CE}" presName="composite" presStyleCnt="0"/>
      <dgm:spPr/>
    </dgm:pt>
    <dgm:pt modelId="{2ED5EDCD-1ECF-4C0E-8F62-CEBEC5734109}" type="pres">
      <dgm:prSet presAssocID="{9248D7BB-A371-4D73-9C84-E115437987CE}" presName="rect1" presStyleLbl="trAlignAcc1" presStyleIdx="1" presStyleCnt="4">
        <dgm:presLayoutVars>
          <dgm:bulletEnabled val="1"/>
        </dgm:presLayoutVars>
      </dgm:prSet>
      <dgm:spPr/>
    </dgm:pt>
    <dgm:pt modelId="{1310671A-2427-4F71-BEA7-624E8C35E355}" type="pres">
      <dgm:prSet presAssocID="{9248D7BB-A371-4D73-9C84-E115437987CE}" presName="rect2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138000" r="-138000"/>
          </a:stretch>
        </a:blipFill>
      </dgm:spPr>
    </dgm:pt>
    <dgm:pt modelId="{698AC0A1-1E66-462B-BBE1-EA9A13CFCB15}" type="pres">
      <dgm:prSet presAssocID="{54BA3C49-C3DB-4985-BB44-5D5FC9EED604}" presName="sibTrans" presStyleCnt="0"/>
      <dgm:spPr/>
    </dgm:pt>
    <dgm:pt modelId="{A8005500-8311-4176-98CF-DEA443A317EF}" type="pres">
      <dgm:prSet presAssocID="{ACF32C05-E69B-4203-AA70-F954CB241EB5}" presName="composite" presStyleCnt="0"/>
      <dgm:spPr/>
    </dgm:pt>
    <dgm:pt modelId="{8BD423F4-765F-44DE-8FDC-54B596685887}" type="pres">
      <dgm:prSet presAssocID="{ACF32C05-E69B-4203-AA70-F954CB241EB5}" presName="rect1" presStyleLbl="trAlignAcc1" presStyleIdx="2" presStyleCnt="4">
        <dgm:presLayoutVars>
          <dgm:bulletEnabled val="1"/>
        </dgm:presLayoutVars>
      </dgm:prSet>
      <dgm:spPr/>
    </dgm:pt>
    <dgm:pt modelId="{C403CFC9-0DE1-4F78-8047-E47DA2FBC157}" type="pres">
      <dgm:prSet presAssocID="{ACF32C05-E69B-4203-AA70-F954CB241EB5}" presName="rect2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l="-93000" r="-93000"/>
          </a:stretch>
        </a:blipFill>
      </dgm:spPr>
    </dgm:pt>
    <dgm:pt modelId="{66E6928B-DFA5-40A4-81F6-7428AD98E48D}" type="pres">
      <dgm:prSet presAssocID="{65FA10BF-AAC3-4289-92B3-D86426772E31}" presName="sibTrans" presStyleCnt="0"/>
      <dgm:spPr/>
    </dgm:pt>
    <dgm:pt modelId="{194845C4-CFEE-4409-B0FD-D256449CA902}" type="pres">
      <dgm:prSet presAssocID="{8B217695-6E09-4C33-A8B4-C0B31FD56E18}" presName="composite" presStyleCnt="0"/>
      <dgm:spPr/>
    </dgm:pt>
    <dgm:pt modelId="{FD68F8D8-132F-4C3E-A128-0BB906811FCF}" type="pres">
      <dgm:prSet presAssocID="{8B217695-6E09-4C33-A8B4-C0B31FD56E18}" presName="rect1" presStyleLbl="trAlignAcc1" presStyleIdx="3" presStyleCnt="4">
        <dgm:presLayoutVars>
          <dgm:bulletEnabled val="1"/>
        </dgm:presLayoutVars>
      </dgm:prSet>
      <dgm:spPr/>
    </dgm:pt>
    <dgm:pt modelId="{02BA30EA-F649-439A-95B4-1211EED1BEDF}" type="pres">
      <dgm:prSet presAssocID="{8B217695-6E09-4C33-A8B4-C0B31FD56E18}" presName="rect2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63000" r="-63000"/>
          </a:stretch>
        </a:blipFill>
      </dgm:spPr>
    </dgm:pt>
  </dgm:ptLst>
  <dgm:cxnLst>
    <dgm:cxn modelId="{0DA8BD02-E5C9-4081-A2AC-C5280C5352D0}" srcId="{BE74CEB0-D216-4DB4-A402-06704713CD61}" destId="{9248D7BB-A371-4D73-9C84-E115437987CE}" srcOrd="1" destOrd="0" parTransId="{E98A5A74-46F5-4B01-ADE6-9367F1129A40}" sibTransId="{54BA3C49-C3DB-4985-BB44-5D5FC9EED604}"/>
    <dgm:cxn modelId="{6FB97929-E0E2-4ABA-88A7-5ACB80C1E902}" type="presOf" srcId="{69CA8783-7894-4E1F-8D4E-23B7B9BD8377}" destId="{E3D04D38-B1EA-4CBE-B494-00696B96FBF8}" srcOrd="0" destOrd="0" presId="urn:microsoft.com/office/officeart/2008/layout/PictureStrips"/>
    <dgm:cxn modelId="{0D13E440-2FE4-4F48-9BFA-4AB28E058394}" type="presOf" srcId="{ACF32C05-E69B-4203-AA70-F954CB241EB5}" destId="{8BD423F4-765F-44DE-8FDC-54B596685887}" srcOrd="0" destOrd="0" presId="urn:microsoft.com/office/officeart/2008/layout/PictureStrips"/>
    <dgm:cxn modelId="{1CA14364-6F6F-479D-A50D-8D2BA227745F}" srcId="{BE74CEB0-D216-4DB4-A402-06704713CD61}" destId="{ACF32C05-E69B-4203-AA70-F954CB241EB5}" srcOrd="2" destOrd="0" parTransId="{DD343CCD-1545-42E8-8B8F-921C7D5A0B45}" sibTransId="{65FA10BF-AAC3-4289-92B3-D86426772E31}"/>
    <dgm:cxn modelId="{C9FE199A-B77A-4762-B7F9-FE7A92BEDE04}" srcId="{BE74CEB0-D216-4DB4-A402-06704713CD61}" destId="{8B217695-6E09-4C33-A8B4-C0B31FD56E18}" srcOrd="3" destOrd="0" parTransId="{190BAB9F-5B56-4379-A0C5-7346A482C1F5}" sibTransId="{308C1E70-8179-45F6-8F21-59CCD970DB26}"/>
    <dgm:cxn modelId="{ADB0D7B7-1C20-40DD-A82D-4716ED38823E}" type="presOf" srcId="{9248D7BB-A371-4D73-9C84-E115437987CE}" destId="{2ED5EDCD-1ECF-4C0E-8F62-CEBEC5734109}" srcOrd="0" destOrd="0" presId="urn:microsoft.com/office/officeart/2008/layout/PictureStrips"/>
    <dgm:cxn modelId="{C9CFAEBA-3E64-43BC-AD14-800326CDBA4F}" type="presOf" srcId="{8B217695-6E09-4C33-A8B4-C0B31FD56E18}" destId="{FD68F8D8-132F-4C3E-A128-0BB906811FCF}" srcOrd="0" destOrd="0" presId="urn:microsoft.com/office/officeart/2008/layout/PictureStrips"/>
    <dgm:cxn modelId="{084A87C8-F2B2-4854-81C8-88665A444A17}" srcId="{BE74CEB0-D216-4DB4-A402-06704713CD61}" destId="{69CA8783-7894-4E1F-8D4E-23B7B9BD8377}" srcOrd="0" destOrd="0" parTransId="{F0F46F02-1536-43CB-A3FC-7050BE7D7BCD}" sibTransId="{31EC04C0-1EA9-4646-AF0D-083520DBB1F3}"/>
    <dgm:cxn modelId="{7CFD2AD4-B75A-4789-AC1A-E88E937508D8}" type="presOf" srcId="{BE74CEB0-D216-4DB4-A402-06704713CD61}" destId="{C6113A7E-C1FE-41A9-9FE1-CC143C015AC3}" srcOrd="0" destOrd="0" presId="urn:microsoft.com/office/officeart/2008/layout/PictureStrips"/>
    <dgm:cxn modelId="{D8DACC29-D66C-46C1-9586-0F261980B563}" type="presParOf" srcId="{C6113A7E-C1FE-41A9-9FE1-CC143C015AC3}" destId="{B781171B-E84A-4F80-8F5B-A1F625CB224F}" srcOrd="0" destOrd="0" presId="urn:microsoft.com/office/officeart/2008/layout/PictureStrips"/>
    <dgm:cxn modelId="{66379D5A-36FD-4A3A-8ED0-19309AD4359D}" type="presParOf" srcId="{B781171B-E84A-4F80-8F5B-A1F625CB224F}" destId="{E3D04D38-B1EA-4CBE-B494-00696B96FBF8}" srcOrd="0" destOrd="0" presId="urn:microsoft.com/office/officeart/2008/layout/PictureStrips"/>
    <dgm:cxn modelId="{B06D678A-C136-4ABA-9D90-0890EDEBFB56}" type="presParOf" srcId="{B781171B-E84A-4F80-8F5B-A1F625CB224F}" destId="{357219E0-3AE3-4C27-A482-6F4F54E1312B}" srcOrd="1" destOrd="0" presId="urn:microsoft.com/office/officeart/2008/layout/PictureStrips"/>
    <dgm:cxn modelId="{76474005-DE7C-4BAD-BFEE-7869B5204A1F}" type="presParOf" srcId="{C6113A7E-C1FE-41A9-9FE1-CC143C015AC3}" destId="{3541F49B-3768-45F5-95FA-E2FC70D7F7C1}" srcOrd="1" destOrd="0" presId="urn:microsoft.com/office/officeart/2008/layout/PictureStrips"/>
    <dgm:cxn modelId="{538B87A4-AB42-4824-8726-53E599570418}" type="presParOf" srcId="{C6113A7E-C1FE-41A9-9FE1-CC143C015AC3}" destId="{081AAF4C-B4E3-48B6-8902-79F6AD081E92}" srcOrd="2" destOrd="0" presId="urn:microsoft.com/office/officeart/2008/layout/PictureStrips"/>
    <dgm:cxn modelId="{640EC7C2-44C7-4AA3-9A5B-9BFA212F6060}" type="presParOf" srcId="{081AAF4C-B4E3-48B6-8902-79F6AD081E92}" destId="{2ED5EDCD-1ECF-4C0E-8F62-CEBEC5734109}" srcOrd="0" destOrd="0" presId="urn:microsoft.com/office/officeart/2008/layout/PictureStrips"/>
    <dgm:cxn modelId="{DCAF434F-9720-46FA-8384-E2D7FCA1DCE2}" type="presParOf" srcId="{081AAF4C-B4E3-48B6-8902-79F6AD081E92}" destId="{1310671A-2427-4F71-BEA7-624E8C35E355}" srcOrd="1" destOrd="0" presId="urn:microsoft.com/office/officeart/2008/layout/PictureStrips"/>
    <dgm:cxn modelId="{65E531B2-E65E-4AC7-B639-6E7BEFCBC6C5}" type="presParOf" srcId="{C6113A7E-C1FE-41A9-9FE1-CC143C015AC3}" destId="{698AC0A1-1E66-462B-BBE1-EA9A13CFCB15}" srcOrd="3" destOrd="0" presId="urn:microsoft.com/office/officeart/2008/layout/PictureStrips"/>
    <dgm:cxn modelId="{E0655EBD-96F8-4EB5-82A4-41A929C81BEB}" type="presParOf" srcId="{C6113A7E-C1FE-41A9-9FE1-CC143C015AC3}" destId="{A8005500-8311-4176-98CF-DEA443A317EF}" srcOrd="4" destOrd="0" presId="urn:microsoft.com/office/officeart/2008/layout/PictureStrips"/>
    <dgm:cxn modelId="{C121D73F-5464-4C09-BE1A-96AF51A0AD1B}" type="presParOf" srcId="{A8005500-8311-4176-98CF-DEA443A317EF}" destId="{8BD423F4-765F-44DE-8FDC-54B596685887}" srcOrd="0" destOrd="0" presId="urn:microsoft.com/office/officeart/2008/layout/PictureStrips"/>
    <dgm:cxn modelId="{95FD020E-12E4-4A4A-B865-8A028B2A65BB}" type="presParOf" srcId="{A8005500-8311-4176-98CF-DEA443A317EF}" destId="{C403CFC9-0DE1-4F78-8047-E47DA2FBC157}" srcOrd="1" destOrd="0" presId="urn:microsoft.com/office/officeart/2008/layout/PictureStrips"/>
    <dgm:cxn modelId="{DC03BC35-3DEE-4F57-B542-263C212842C5}" type="presParOf" srcId="{C6113A7E-C1FE-41A9-9FE1-CC143C015AC3}" destId="{66E6928B-DFA5-40A4-81F6-7428AD98E48D}" srcOrd="5" destOrd="0" presId="urn:microsoft.com/office/officeart/2008/layout/PictureStrips"/>
    <dgm:cxn modelId="{A4CCF881-FA55-4DB8-A5A1-82192A630F3E}" type="presParOf" srcId="{C6113A7E-C1FE-41A9-9FE1-CC143C015AC3}" destId="{194845C4-CFEE-4409-B0FD-D256449CA902}" srcOrd="6" destOrd="0" presId="urn:microsoft.com/office/officeart/2008/layout/PictureStrips"/>
    <dgm:cxn modelId="{C922D1D9-629D-48CB-AAF5-46A7E0F73753}" type="presParOf" srcId="{194845C4-CFEE-4409-B0FD-D256449CA902}" destId="{FD68F8D8-132F-4C3E-A128-0BB906811FCF}" srcOrd="0" destOrd="0" presId="urn:microsoft.com/office/officeart/2008/layout/PictureStrips"/>
    <dgm:cxn modelId="{A693BC60-84A3-47E9-93AB-98B3FAD58F47}" type="presParOf" srcId="{194845C4-CFEE-4409-B0FD-D256449CA902}" destId="{02BA30EA-F649-439A-95B4-1211EED1BED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37DF2B-DECF-44A7-8971-07475E2BCFC3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MX"/>
        </a:p>
      </dgm:t>
    </dgm:pt>
    <dgm:pt modelId="{C8710C11-6766-4B48-9562-4B0C7B3F28D6}">
      <dgm:prSet phldrT="[Text]" custT="1"/>
      <dgm:spPr/>
      <dgm:t>
        <a:bodyPr rtlCol="0"/>
        <a:lstStyle/>
        <a:p>
          <a:r>
            <a:rPr lang="es-ES" sz="1600" b="0" dirty="0">
              <a:latin typeface="+mj-lt"/>
            </a:rPr>
            <a:t>Promotor:</a:t>
          </a:r>
          <a:endParaRPr lang="es-ES" sz="1200" dirty="0"/>
        </a:p>
      </dgm:t>
    </dgm:pt>
    <dgm:pt modelId="{6F9BADAF-DEBF-4CC2-B392-F7E0CD538B78}" type="parTrans" cxnId="{E28F4DE8-1F7F-4CC4-B4F7-5167A5B9E0BA}">
      <dgm:prSet/>
      <dgm:spPr/>
      <dgm:t>
        <a:bodyPr rtlCol="0"/>
        <a:lstStyle/>
        <a:p>
          <a:pPr rtl="0"/>
          <a:endParaRPr lang="es-ES"/>
        </a:p>
      </dgm:t>
    </dgm:pt>
    <dgm:pt modelId="{CEEC8625-83FA-4202-826E-84C1185A8E32}" type="sibTrans" cxnId="{E28F4DE8-1F7F-4CC4-B4F7-5167A5B9E0BA}">
      <dgm:prSet/>
      <dgm:spPr/>
      <dgm:t>
        <a:bodyPr rtlCol="0"/>
        <a:lstStyle/>
        <a:p>
          <a:pPr rtl="0"/>
          <a:endParaRPr lang="es-ES"/>
        </a:p>
      </dgm:t>
    </dgm:pt>
    <dgm:pt modelId="{8EE3C8DC-7BA8-479C-A581-E9DA099939F2}">
      <dgm:prSet phldrT="[Text]" custT="1"/>
      <dgm:spPr/>
      <dgm:t>
        <a:bodyPr rtlCol="0"/>
        <a:lstStyle/>
        <a:p>
          <a:r>
            <a:rPr lang="es-ES" sz="1600" b="0" dirty="0">
              <a:latin typeface="+mj-lt"/>
            </a:rPr>
            <a:t>Director de proyecto:</a:t>
          </a:r>
          <a:endParaRPr lang="es-ES" sz="1800" dirty="0"/>
        </a:p>
      </dgm:t>
    </dgm:pt>
    <dgm:pt modelId="{60ABFDD0-D409-4824-8102-DEA984738144}" type="parTrans" cxnId="{6E8797D1-3A1C-4879-9FDC-A7D2EC6197EA}">
      <dgm:prSet/>
      <dgm:spPr/>
      <dgm:t>
        <a:bodyPr rtlCol="0"/>
        <a:lstStyle/>
        <a:p>
          <a:pPr rtl="0"/>
          <a:endParaRPr lang="es-ES"/>
        </a:p>
      </dgm:t>
    </dgm:pt>
    <dgm:pt modelId="{DAC4EAD7-53AC-40F0-BA2F-8B2633CEAE11}" type="sibTrans" cxnId="{6E8797D1-3A1C-4879-9FDC-A7D2EC6197EA}">
      <dgm:prSet/>
      <dgm:spPr/>
      <dgm:t>
        <a:bodyPr rtlCol="0"/>
        <a:lstStyle/>
        <a:p>
          <a:pPr rtl="0"/>
          <a:endParaRPr lang="es-ES"/>
        </a:p>
      </dgm:t>
    </dgm:pt>
    <dgm:pt modelId="{8865AC6C-44E0-4174-AB02-044A78D94DE3}">
      <dgm:prSet phldrT="[Text]" custT="1"/>
      <dgm:spPr/>
      <dgm:t>
        <a:bodyPr rtlCol="0"/>
        <a:lstStyle/>
        <a:p>
          <a:r>
            <a:rPr lang="es-ES" sz="1600" b="0" dirty="0">
              <a:latin typeface="+mj-lt"/>
            </a:rPr>
            <a:t>Apoyo técnico</a:t>
          </a:r>
          <a:endParaRPr lang="es-ES" sz="1800" dirty="0"/>
        </a:p>
      </dgm:t>
    </dgm:pt>
    <dgm:pt modelId="{3FF598BD-2671-4ECB-AD79-D0E600EEC84F}" type="parTrans" cxnId="{E5875C5E-8817-4707-AA33-E7DDCAC19481}">
      <dgm:prSet/>
      <dgm:spPr/>
      <dgm:t>
        <a:bodyPr rtlCol="0"/>
        <a:lstStyle/>
        <a:p>
          <a:pPr rtl="0"/>
          <a:endParaRPr lang="es-ES"/>
        </a:p>
      </dgm:t>
    </dgm:pt>
    <dgm:pt modelId="{258DC239-2C60-44C0-830B-87DE5EB56A01}" type="sibTrans" cxnId="{E5875C5E-8817-4707-AA33-E7DDCAC19481}">
      <dgm:prSet/>
      <dgm:spPr/>
      <dgm:t>
        <a:bodyPr rtlCol="0"/>
        <a:lstStyle/>
        <a:p>
          <a:pPr rtl="0"/>
          <a:endParaRPr lang="es-ES"/>
        </a:p>
      </dgm:t>
    </dgm:pt>
    <dgm:pt modelId="{77DB3628-531F-4E30-ABFE-54B353D9BE41}">
      <dgm:prSet phldrT="[Text]" custT="1"/>
      <dgm:spPr/>
      <dgm:t>
        <a:bodyPr rtlCol="0"/>
        <a:lstStyle/>
        <a:p>
          <a:r>
            <a:rPr lang="es-MX" sz="1800" b="0" dirty="0">
              <a:latin typeface="+mj-lt"/>
            </a:rPr>
            <a:t>Es la persona que propone el proyecto y defiende la necesidad de su ejecución. Será necesariamente un Vicerrector, el Gerente o algún otro miembro del Equipo de Gobierno.</a:t>
          </a:r>
          <a:endParaRPr lang="es-ES" sz="1400" dirty="0"/>
        </a:p>
      </dgm:t>
    </dgm:pt>
    <dgm:pt modelId="{EB35DA1E-328E-4103-BB0C-03757F322BC4}" type="parTrans" cxnId="{89473077-340C-43D5-AD13-CAF87FC30F2A}">
      <dgm:prSet/>
      <dgm:spPr/>
      <dgm:t>
        <a:bodyPr/>
        <a:lstStyle/>
        <a:p>
          <a:endParaRPr lang="es-MX"/>
        </a:p>
      </dgm:t>
    </dgm:pt>
    <dgm:pt modelId="{A2BF3F83-9E80-47EF-B16B-8BE85F0CBA47}" type="sibTrans" cxnId="{89473077-340C-43D5-AD13-CAF87FC30F2A}">
      <dgm:prSet/>
      <dgm:spPr/>
      <dgm:t>
        <a:bodyPr/>
        <a:lstStyle/>
        <a:p>
          <a:endParaRPr lang="es-MX"/>
        </a:p>
      </dgm:t>
    </dgm:pt>
    <dgm:pt modelId="{04632773-987C-4F42-8B5D-5C6C628F5DF2}">
      <dgm:prSet phldrT="[Text]" custT="1"/>
      <dgm:spPr/>
      <dgm:t>
        <a:bodyPr rtlCol="0"/>
        <a:lstStyle/>
        <a:p>
          <a:r>
            <a:rPr lang="es-MX" sz="1800" b="0" dirty="0">
              <a:latin typeface="+mj-lt"/>
            </a:rPr>
            <a:t> Es la persona asignada por el Promotor del proyecto para la dirección y ejecución posterior del mismo y tendrá la responsabilidad de conseguir los objetivos propuestos. Debe ser un responsable funcional.</a:t>
          </a:r>
          <a:endParaRPr lang="es-ES" sz="2000" dirty="0"/>
        </a:p>
      </dgm:t>
    </dgm:pt>
    <dgm:pt modelId="{6BEE9980-1947-4764-B90D-E9EE60967A43}" type="parTrans" cxnId="{D83EBB47-AA9A-42FD-BDCD-6CE8D21BF4E1}">
      <dgm:prSet/>
      <dgm:spPr/>
      <dgm:t>
        <a:bodyPr/>
        <a:lstStyle/>
        <a:p>
          <a:endParaRPr lang="es-MX"/>
        </a:p>
      </dgm:t>
    </dgm:pt>
    <dgm:pt modelId="{8B74FD7F-12A0-4FBC-B683-47ED619598F9}" type="sibTrans" cxnId="{D83EBB47-AA9A-42FD-BDCD-6CE8D21BF4E1}">
      <dgm:prSet/>
      <dgm:spPr/>
      <dgm:t>
        <a:bodyPr/>
        <a:lstStyle/>
        <a:p>
          <a:endParaRPr lang="es-MX"/>
        </a:p>
      </dgm:t>
    </dgm:pt>
    <dgm:pt modelId="{97477D9F-BCCE-4A99-AE35-5A4FE8A73E3A}">
      <dgm:prSet phldrT="[Text]" custT="1"/>
      <dgm:spPr/>
      <dgm:t>
        <a:bodyPr rtlCol="0"/>
        <a:lstStyle/>
        <a:p>
          <a:r>
            <a:rPr lang="es-MX" sz="1800" dirty="0">
              <a:latin typeface="+mj-lt"/>
            </a:rPr>
            <a:t>En la Unidad de Informática se designarán una o varias personas que podrán asesorar (en los aspectos técnicos) al Promotor y al Director del proyecto en la elaboración de la propuesta.</a:t>
          </a:r>
          <a:endParaRPr lang="es-ES" sz="1800" dirty="0">
            <a:latin typeface="+mj-lt"/>
          </a:endParaRPr>
        </a:p>
      </dgm:t>
    </dgm:pt>
    <dgm:pt modelId="{8614ACF2-35BD-4A0A-8281-566815BCD1EF}" type="parTrans" cxnId="{0B62D60F-330E-4D7B-8B9A-6B2468C8A4D1}">
      <dgm:prSet/>
      <dgm:spPr/>
      <dgm:t>
        <a:bodyPr/>
        <a:lstStyle/>
        <a:p>
          <a:endParaRPr lang="es-MX"/>
        </a:p>
      </dgm:t>
    </dgm:pt>
    <dgm:pt modelId="{42586FF0-CA32-44AB-B4EA-0570B65176CD}" type="sibTrans" cxnId="{0B62D60F-330E-4D7B-8B9A-6B2468C8A4D1}">
      <dgm:prSet/>
      <dgm:spPr/>
      <dgm:t>
        <a:bodyPr/>
        <a:lstStyle/>
        <a:p>
          <a:endParaRPr lang="es-MX"/>
        </a:p>
      </dgm:t>
    </dgm:pt>
    <dgm:pt modelId="{D2B25C61-4D65-4601-AAFB-E941EBF85D2D}">
      <dgm:prSet phldrT="[Text]" custT="1"/>
      <dgm:spPr/>
      <dgm:t>
        <a:bodyPr rtlCol="0"/>
        <a:lstStyle/>
        <a:p>
          <a:r>
            <a:rPr lang="es-ES" sz="1800" dirty="0"/>
            <a:t>Vicerrector TIC</a:t>
          </a:r>
        </a:p>
      </dgm:t>
    </dgm:pt>
    <dgm:pt modelId="{9BDD302D-1461-4FBD-9513-0AFC19C8B86B}" type="parTrans" cxnId="{3C49880C-1539-4E13-B24B-F08443C10516}">
      <dgm:prSet/>
      <dgm:spPr/>
      <dgm:t>
        <a:bodyPr/>
        <a:lstStyle/>
        <a:p>
          <a:endParaRPr lang="es-MX"/>
        </a:p>
      </dgm:t>
    </dgm:pt>
    <dgm:pt modelId="{FEFDA807-D92B-4944-BC96-8F6A3EABC47F}" type="sibTrans" cxnId="{3C49880C-1539-4E13-B24B-F08443C10516}">
      <dgm:prSet/>
      <dgm:spPr/>
      <dgm:t>
        <a:bodyPr/>
        <a:lstStyle/>
        <a:p>
          <a:endParaRPr lang="es-MX"/>
        </a:p>
      </dgm:t>
    </dgm:pt>
    <dgm:pt modelId="{3708F3BB-DB26-45C8-9A6C-1D6538845F1E}">
      <dgm:prSet phldrT="[Text]" custT="1"/>
      <dgm:spPr/>
      <dgm:t>
        <a:bodyPr rtlCol="0"/>
        <a:lstStyle/>
        <a:p>
          <a:r>
            <a:rPr lang="es-MX" sz="1800" dirty="0">
              <a:latin typeface="+mj-lt"/>
            </a:rPr>
            <a:t>Responsable de aclarar a los promotores cualquier duda relacionada con la CP, recibirá todas las solicitudes, las evaluará y elevará una propuesta de priorización al Equipo de Gobierno. </a:t>
          </a:r>
          <a:endParaRPr lang="es-ES" sz="1800" dirty="0">
            <a:latin typeface="+mj-lt"/>
          </a:endParaRPr>
        </a:p>
      </dgm:t>
    </dgm:pt>
    <dgm:pt modelId="{2102E058-06B8-4EBD-8F53-CDF74CD4D241}" type="parTrans" cxnId="{8BB37713-B929-4597-83C4-EDC60A6FE1EF}">
      <dgm:prSet/>
      <dgm:spPr/>
      <dgm:t>
        <a:bodyPr/>
        <a:lstStyle/>
        <a:p>
          <a:endParaRPr lang="es-MX"/>
        </a:p>
      </dgm:t>
    </dgm:pt>
    <dgm:pt modelId="{7794B491-DFD9-4446-B911-74D3CEAB4E66}" type="sibTrans" cxnId="{8BB37713-B929-4597-83C4-EDC60A6FE1EF}">
      <dgm:prSet/>
      <dgm:spPr/>
      <dgm:t>
        <a:bodyPr/>
        <a:lstStyle/>
        <a:p>
          <a:endParaRPr lang="es-MX"/>
        </a:p>
      </dgm:t>
    </dgm:pt>
    <dgm:pt modelId="{8AE1097A-D2BE-4BAB-8CAB-0EB5BE0F2DF8}">
      <dgm:prSet phldrT="[Text]" custT="1"/>
      <dgm:spPr/>
      <dgm:t>
        <a:bodyPr rtlCol="0"/>
        <a:lstStyle/>
        <a:p>
          <a:r>
            <a:rPr lang="es-ES" sz="1800" dirty="0"/>
            <a:t>Equipo de gobierno</a:t>
          </a:r>
        </a:p>
      </dgm:t>
    </dgm:pt>
    <dgm:pt modelId="{403B5BE3-6655-4A0B-AD0A-9EC8D13DE91A}" type="parTrans" cxnId="{DE33A673-60E3-42F9-A9B1-269A972463B0}">
      <dgm:prSet/>
      <dgm:spPr/>
      <dgm:t>
        <a:bodyPr/>
        <a:lstStyle/>
        <a:p>
          <a:endParaRPr lang="es-MX"/>
        </a:p>
      </dgm:t>
    </dgm:pt>
    <dgm:pt modelId="{3E134B80-EB0E-4F4E-A389-ECE7941E826C}" type="sibTrans" cxnId="{DE33A673-60E3-42F9-A9B1-269A972463B0}">
      <dgm:prSet/>
      <dgm:spPr/>
      <dgm:t>
        <a:bodyPr/>
        <a:lstStyle/>
        <a:p>
          <a:endParaRPr lang="es-MX"/>
        </a:p>
      </dgm:t>
    </dgm:pt>
    <dgm:pt modelId="{CBE23A6E-4B56-4325-BCA5-2CA5848F5F40}">
      <dgm:prSet phldrT="[Text]" custT="1"/>
      <dgm:spPr/>
      <dgm:t>
        <a:bodyPr rtlCol="0"/>
        <a:lstStyle/>
        <a:p>
          <a:r>
            <a:rPr lang="es-MX" sz="1600" dirty="0">
              <a:latin typeface="+mj-lt"/>
            </a:rPr>
            <a:t>Encargado de establecer la financiación y los criterios para establecer la prioridad de los proyectos. Analizará las solicitudes, determinará su prioridad, confeccionará la cartera de proyectos final y la pondrá en conocimiento del resto de la comunidad universitaria.</a:t>
          </a:r>
          <a:endParaRPr lang="es-ES" sz="1600" dirty="0">
            <a:latin typeface="+mj-lt"/>
          </a:endParaRPr>
        </a:p>
      </dgm:t>
    </dgm:pt>
    <dgm:pt modelId="{149B1B77-9BD5-4B41-B393-0FF3545F3916}" type="parTrans" cxnId="{55671E40-F789-48B7-A1CF-FB870FE084DE}">
      <dgm:prSet/>
      <dgm:spPr/>
      <dgm:t>
        <a:bodyPr/>
        <a:lstStyle/>
        <a:p>
          <a:endParaRPr lang="es-MX"/>
        </a:p>
      </dgm:t>
    </dgm:pt>
    <dgm:pt modelId="{E1DF98AD-3636-41CF-9750-57CDF3BFE8A8}" type="sibTrans" cxnId="{55671E40-F789-48B7-A1CF-FB870FE084DE}">
      <dgm:prSet/>
      <dgm:spPr/>
      <dgm:t>
        <a:bodyPr/>
        <a:lstStyle/>
        <a:p>
          <a:endParaRPr lang="es-MX"/>
        </a:p>
      </dgm:t>
    </dgm:pt>
    <dgm:pt modelId="{15D8764B-F940-405B-925E-1830DB0BD6C9}" type="pres">
      <dgm:prSet presAssocID="{3137DF2B-DECF-44A7-8971-07475E2BCFC3}" presName="linear" presStyleCnt="0">
        <dgm:presLayoutVars>
          <dgm:animLvl val="lvl"/>
          <dgm:resizeHandles val="exact"/>
        </dgm:presLayoutVars>
      </dgm:prSet>
      <dgm:spPr/>
    </dgm:pt>
    <dgm:pt modelId="{A8219569-8543-4670-AA7A-79009694E4C4}" type="pres">
      <dgm:prSet presAssocID="{C8710C11-6766-4B48-9562-4B0C7B3F28D6}" presName="parentText" presStyleLbl="node1" presStyleIdx="0" presStyleCnt="5" custScaleY="52365" custLinFactY="-16382" custLinFactNeighborX="0" custLinFactNeighborY="-100000">
        <dgm:presLayoutVars>
          <dgm:chMax val="0"/>
          <dgm:bulletEnabled val="1"/>
        </dgm:presLayoutVars>
      </dgm:prSet>
      <dgm:spPr/>
    </dgm:pt>
    <dgm:pt modelId="{1D79DE5C-1724-43E9-AD3A-534F7C88247A}" type="pres">
      <dgm:prSet presAssocID="{C8710C11-6766-4B48-9562-4B0C7B3F28D6}" presName="childText" presStyleLbl="revTx" presStyleIdx="0" presStyleCnt="5" custLinFactNeighborY="1411">
        <dgm:presLayoutVars>
          <dgm:bulletEnabled val="1"/>
        </dgm:presLayoutVars>
      </dgm:prSet>
      <dgm:spPr/>
    </dgm:pt>
    <dgm:pt modelId="{516D9B51-CDE1-4658-B082-E400DB6C1AEA}" type="pres">
      <dgm:prSet presAssocID="{8EE3C8DC-7BA8-479C-A581-E9DA099939F2}" presName="parentText" presStyleLbl="node1" presStyleIdx="1" presStyleCnt="5" custScaleY="71833" custLinFactNeighborX="-123" custLinFactNeighborY="-11967">
        <dgm:presLayoutVars>
          <dgm:chMax val="0"/>
          <dgm:bulletEnabled val="1"/>
        </dgm:presLayoutVars>
      </dgm:prSet>
      <dgm:spPr/>
    </dgm:pt>
    <dgm:pt modelId="{1150CA71-281B-4F7F-BBCC-6957D11020C0}" type="pres">
      <dgm:prSet presAssocID="{8EE3C8DC-7BA8-479C-A581-E9DA099939F2}" presName="childText" presStyleLbl="revTx" presStyleIdx="1" presStyleCnt="5" custLinFactNeighborX="-617" custLinFactNeighborY="-8677">
        <dgm:presLayoutVars>
          <dgm:bulletEnabled val="1"/>
        </dgm:presLayoutVars>
      </dgm:prSet>
      <dgm:spPr/>
    </dgm:pt>
    <dgm:pt modelId="{5F93C1CE-DF0D-4058-A8AA-9CFEA8E9941D}" type="pres">
      <dgm:prSet presAssocID="{8865AC6C-44E0-4174-AB02-044A78D94DE3}" presName="parentText" presStyleLbl="node1" presStyleIdx="2" presStyleCnt="5" custScaleY="78288" custLinFactNeighborY="-7090">
        <dgm:presLayoutVars>
          <dgm:chMax val="0"/>
          <dgm:bulletEnabled val="1"/>
        </dgm:presLayoutVars>
      </dgm:prSet>
      <dgm:spPr/>
    </dgm:pt>
    <dgm:pt modelId="{452D0BE0-E1C0-4CC5-B1E2-EA5FB2C5B883}" type="pres">
      <dgm:prSet presAssocID="{8865AC6C-44E0-4174-AB02-044A78D94DE3}" presName="childText" presStyleLbl="revTx" presStyleIdx="2" presStyleCnt="5" custLinFactNeighborX="-494" custLinFactNeighborY="-6272">
        <dgm:presLayoutVars>
          <dgm:bulletEnabled val="1"/>
        </dgm:presLayoutVars>
      </dgm:prSet>
      <dgm:spPr/>
    </dgm:pt>
    <dgm:pt modelId="{E110929A-AAAD-4CC4-865E-1FFC0835DB24}" type="pres">
      <dgm:prSet presAssocID="{D2B25C61-4D65-4601-AAFB-E941EBF85D2D}" presName="parentText" presStyleLbl="node1" presStyleIdx="3" presStyleCnt="5" custScaleY="68097" custLinFactNeighborX="123" custLinFactNeighborY="-13584">
        <dgm:presLayoutVars>
          <dgm:chMax val="0"/>
          <dgm:bulletEnabled val="1"/>
        </dgm:presLayoutVars>
      </dgm:prSet>
      <dgm:spPr/>
    </dgm:pt>
    <dgm:pt modelId="{5FE0A320-11F3-4DEA-8DDE-64B5776503FB}" type="pres">
      <dgm:prSet presAssocID="{D2B25C61-4D65-4601-AAFB-E941EBF85D2D}" presName="childText" presStyleLbl="revTx" presStyleIdx="3" presStyleCnt="5" custLinFactNeighborX="-494" custLinFactNeighborY="-15862">
        <dgm:presLayoutVars>
          <dgm:bulletEnabled val="1"/>
        </dgm:presLayoutVars>
      </dgm:prSet>
      <dgm:spPr/>
    </dgm:pt>
    <dgm:pt modelId="{FF08A97D-8D64-4E88-9DCB-17600F1F3C8E}" type="pres">
      <dgm:prSet presAssocID="{8AE1097A-D2BE-4BAB-8CAB-0EB5BE0F2DF8}" presName="parentText" presStyleLbl="node1" presStyleIdx="4" presStyleCnt="5" custScaleY="68257" custLinFactNeighborX="-123" custLinFactNeighborY="-16947">
        <dgm:presLayoutVars>
          <dgm:chMax val="0"/>
          <dgm:bulletEnabled val="1"/>
        </dgm:presLayoutVars>
      </dgm:prSet>
      <dgm:spPr/>
    </dgm:pt>
    <dgm:pt modelId="{965390B7-9C7F-4E78-ABE4-DCF4165640AD}" type="pres">
      <dgm:prSet presAssocID="{8AE1097A-D2BE-4BAB-8CAB-0EB5BE0F2DF8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635F0204-3B44-4744-8DE4-7B1A97A3CC2C}" type="presOf" srcId="{3137DF2B-DECF-44A7-8971-07475E2BCFC3}" destId="{15D8764B-F940-405B-925E-1830DB0BD6C9}" srcOrd="0" destOrd="0" presId="urn:microsoft.com/office/officeart/2005/8/layout/vList2"/>
    <dgm:cxn modelId="{3C49880C-1539-4E13-B24B-F08443C10516}" srcId="{3137DF2B-DECF-44A7-8971-07475E2BCFC3}" destId="{D2B25C61-4D65-4601-AAFB-E941EBF85D2D}" srcOrd="3" destOrd="0" parTransId="{9BDD302D-1461-4FBD-9513-0AFC19C8B86B}" sibTransId="{FEFDA807-D92B-4944-BC96-8F6A3EABC47F}"/>
    <dgm:cxn modelId="{0B62D60F-330E-4D7B-8B9A-6B2468C8A4D1}" srcId="{8865AC6C-44E0-4174-AB02-044A78D94DE3}" destId="{97477D9F-BCCE-4A99-AE35-5A4FE8A73E3A}" srcOrd="0" destOrd="0" parTransId="{8614ACF2-35BD-4A0A-8281-566815BCD1EF}" sibTransId="{42586FF0-CA32-44AB-B4EA-0570B65176CD}"/>
    <dgm:cxn modelId="{8BB37713-B929-4597-83C4-EDC60A6FE1EF}" srcId="{D2B25C61-4D65-4601-AAFB-E941EBF85D2D}" destId="{3708F3BB-DB26-45C8-9A6C-1D6538845F1E}" srcOrd="0" destOrd="0" parTransId="{2102E058-06B8-4EBD-8F53-CDF74CD4D241}" sibTransId="{7794B491-DFD9-4446-B911-74D3CEAB4E66}"/>
    <dgm:cxn modelId="{28F8582F-1FE2-40AE-8115-BDA6A71165B9}" type="presOf" srcId="{C8710C11-6766-4B48-9562-4B0C7B3F28D6}" destId="{A8219569-8543-4670-AA7A-79009694E4C4}" srcOrd="0" destOrd="0" presId="urn:microsoft.com/office/officeart/2005/8/layout/vList2"/>
    <dgm:cxn modelId="{4FA1103D-476A-4C1B-AC10-66B38C5B6DFD}" type="presOf" srcId="{77DB3628-531F-4E30-ABFE-54B353D9BE41}" destId="{1D79DE5C-1724-43E9-AD3A-534F7C88247A}" srcOrd="0" destOrd="0" presId="urn:microsoft.com/office/officeart/2005/8/layout/vList2"/>
    <dgm:cxn modelId="{55671E40-F789-48B7-A1CF-FB870FE084DE}" srcId="{8AE1097A-D2BE-4BAB-8CAB-0EB5BE0F2DF8}" destId="{CBE23A6E-4B56-4325-BCA5-2CA5848F5F40}" srcOrd="0" destOrd="0" parTransId="{149B1B77-9BD5-4B41-B393-0FF3545F3916}" sibTransId="{E1DF98AD-3636-41CF-9750-57CDF3BFE8A8}"/>
    <dgm:cxn modelId="{E5875C5E-8817-4707-AA33-E7DDCAC19481}" srcId="{3137DF2B-DECF-44A7-8971-07475E2BCFC3}" destId="{8865AC6C-44E0-4174-AB02-044A78D94DE3}" srcOrd="2" destOrd="0" parTransId="{3FF598BD-2671-4ECB-AD79-D0E600EEC84F}" sibTransId="{258DC239-2C60-44C0-830B-87DE5EB56A01}"/>
    <dgm:cxn modelId="{D83EBB47-AA9A-42FD-BDCD-6CE8D21BF4E1}" srcId="{8EE3C8DC-7BA8-479C-A581-E9DA099939F2}" destId="{04632773-987C-4F42-8B5D-5C6C628F5DF2}" srcOrd="0" destOrd="0" parTransId="{6BEE9980-1947-4764-B90D-E9EE60967A43}" sibTransId="{8B74FD7F-12A0-4FBC-B683-47ED619598F9}"/>
    <dgm:cxn modelId="{B35CCC69-3322-4356-8EDD-13C39DBB20C0}" type="presOf" srcId="{8865AC6C-44E0-4174-AB02-044A78D94DE3}" destId="{5F93C1CE-DF0D-4058-A8AA-9CFEA8E9941D}" srcOrd="0" destOrd="0" presId="urn:microsoft.com/office/officeart/2005/8/layout/vList2"/>
    <dgm:cxn modelId="{028E426D-37B2-4DDE-8C3B-C0201F6C2B35}" type="presOf" srcId="{8AE1097A-D2BE-4BAB-8CAB-0EB5BE0F2DF8}" destId="{FF08A97D-8D64-4E88-9DCB-17600F1F3C8E}" srcOrd="0" destOrd="0" presId="urn:microsoft.com/office/officeart/2005/8/layout/vList2"/>
    <dgm:cxn modelId="{DE33A673-60E3-42F9-A9B1-269A972463B0}" srcId="{3137DF2B-DECF-44A7-8971-07475E2BCFC3}" destId="{8AE1097A-D2BE-4BAB-8CAB-0EB5BE0F2DF8}" srcOrd="4" destOrd="0" parTransId="{403B5BE3-6655-4A0B-AD0A-9EC8D13DE91A}" sibTransId="{3E134B80-EB0E-4F4E-A389-ECE7941E826C}"/>
    <dgm:cxn modelId="{89473077-340C-43D5-AD13-CAF87FC30F2A}" srcId="{C8710C11-6766-4B48-9562-4B0C7B3F28D6}" destId="{77DB3628-531F-4E30-ABFE-54B353D9BE41}" srcOrd="0" destOrd="0" parTransId="{EB35DA1E-328E-4103-BB0C-03757F322BC4}" sibTransId="{A2BF3F83-9E80-47EF-B16B-8BE85F0CBA47}"/>
    <dgm:cxn modelId="{5EC34F77-CD1E-488C-A74E-719B71FEB2D4}" type="presOf" srcId="{3708F3BB-DB26-45C8-9A6C-1D6538845F1E}" destId="{5FE0A320-11F3-4DEA-8DDE-64B5776503FB}" srcOrd="0" destOrd="0" presId="urn:microsoft.com/office/officeart/2005/8/layout/vList2"/>
    <dgm:cxn modelId="{BCC88479-A463-4E80-ACCE-460E09E9FF2A}" type="presOf" srcId="{97477D9F-BCCE-4A99-AE35-5A4FE8A73E3A}" destId="{452D0BE0-E1C0-4CC5-B1E2-EA5FB2C5B883}" srcOrd="0" destOrd="0" presId="urn:microsoft.com/office/officeart/2005/8/layout/vList2"/>
    <dgm:cxn modelId="{2853F6A8-8DAE-4F5B-906F-459EFF15CFDF}" type="presOf" srcId="{8EE3C8DC-7BA8-479C-A581-E9DA099939F2}" destId="{516D9B51-CDE1-4658-B082-E400DB6C1AEA}" srcOrd="0" destOrd="0" presId="urn:microsoft.com/office/officeart/2005/8/layout/vList2"/>
    <dgm:cxn modelId="{445498B6-F1B8-4D86-B081-BA0021ECDA9B}" type="presOf" srcId="{D2B25C61-4D65-4601-AAFB-E941EBF85D2D}" destId="{E110929A-AAAD-4CC4-865E-1FFC0835DB24}" srcOrd="0" destOrd="0" presId="urn:microsoft.com/office/officeart/2005/8/layout/vList2"/>
    <dgm:cxn modelId="{EEDFB7CB-89CD-4E72-9B00-F5093C004934}" type="presOf" srcId="{04632773-987C-4F42-8B5D-5C6C628F5DF2}" destId="{1150CA71-281B-4F7F-BBCC-6957D11020C0}" srcOrd="0" destOrd="0" presId="urn:microsoft.com/office/officeart/2005/8/layout/vList2"/>
    <dgm:cxn modelId="{6E8797D1-3A1C-4879-9FDC-A7D2EC6197EA}" srcId="{3137DF2B-DECF-44A7-8971-07475E2BCFC3}" destId="{8EE3C8DC-7BA8-479C-A581-E9DA099939F2}" srcOrd="1" destOrd="0" parTransId="{60ABFDD0-D409-4824-8102-DEA984738144}" sibTransId="{DAC4EAD7-53AC-40F0-BA2F-8B2633CEAE11}"/>
    <dgm:cxn modelId="{E28F4DE8-1F7F-4CC4-B4F7-5167A5B9E0BA}" srcId="{3137DF2B-DECF-44A7-8971-07475E2BCFC3}" destId="{C8710C11-6766-4B48-9562-4B0C7B3F28D6}" srcOrd="0" destOrd="0" parTransId="{6F9BADAF-DEBF-4CC2-B392-F7E0CD538B78}" sibTransId="{CEEC8625-83FA-4202-826E-84C1185A8E32}"/>
    <dgm:cxn modelId="{13BE33F6-94F9-4D07-A11D-F03827CEBF2C}" type="presOf" srcId="{CBE23A6E-4B56-4325-BCA5-2CA5848F5F40}" destId="{965390B7-9C7F-4E78-ABE4-DCF4165640AD}" srcOrd="0" destOrd="0" presId="urn:microsoft.com/office/officeart/2005/8/layout/vList2"/>
    <dgm:cxn modelId="{3E1E737A-1B5F-4E30-A5D5-413FE16BCF71}" type="presParOf" srcId="{15D8764B-F940-405B-925E-1830DB0BD6C9}" destId="{A8219569-8543-4670-AA7A-79009694E4C4}" srcOrd="0" destOrd="0" presId="urn:microsoft.com/office/officeart/2005/8/layout/vList2"/>
    <dgm:cxn modelId="{E6BD3EEB-7707-4A34-B744-9B67DB91CC2B}" type="presParOf" srcId="{15D8764B-F940-405B-925E-1830DB0BD6C9}" destId="{1D79DE5C-1724-43E9-AD3A-534F7C88247A}" srcOrd="1" destOrd="0" presId="urn:microsoft.com/office/officeart/2005/8/layout/vList2"/>
    <dgm:cxn modelId="{1D132568-212E-41BA-9BB4-C8F1810EB782}" type="presParOf" srcId="{15D8764B-F940-405B-925E-1830DB0BD6C9}" destId="{516D9B51-CDE1-4658-B082-E400DB6C1AEA}" srcOrd="2" destOrd="0" presId="urn:microsoft.com/office/officeart/2005/8/layout/vList2"/>
    <dgm:cxn modelId="{FF5C5279-C7F2-4273-A5BA-A35901671819}" type="presParOf" srcId="{15D8764B-F940-405B-925E-1830DB0BD6C9}" destId="{1150CA71-281B-4F7F-BBCC-6957D11020C0}" srcOrd="3" destOrd="0" presId="urn:microsoft.com/office/officeart/2005/8/layout/vList2"/>
    <dgm:cxn modelId="{75D0EBD4-E4DB-4091-B83B-03D7E9106763}" type="presParOf" srcId="{15D8764B-F940-405B-925E-1830DB0BD6C9}" destId="{5F93C1CE-DF0D-4058-A8AA-9CFEA8E9941D}" srcOrd="4" destOrd="0" presId="urn:microsoft.com/office/officeart/2005/8/layout/vList2"/>
    <dgm:cxn modelId="{7B30B28F-B1C3-4560-B36E-4D0D59012DAD}" type="presParOf" srcId="{15D8764B-F940-405B-925E-1830DB0BD6C9}" destId="{452D0BE0-E1C0-4CC5-B1E2-EA5FB2C5B883}" srcOrd="5" destOrd="0" presId="urn:microsoft.com/office/officeart/2005/8/layout/vList2"/>
    <dgm:cxn modelId="{DD51DB7C-CA7A-4791-B7CF-88B8D4C0AE6A}" type="presParOf" srcId="{15D8764B-F940-405B-925E-1830DB0BD6C9}" destId="{E110929A-AAAD-4CC4-865E-1FFC0835DB24}" srcOrd="6" destOrd="0" presId="urn:microsoft.com/office/officeart/2005/8/layout/vList2"/>
    <dgm:cxn modelId="{6ED89C76-6CEA-4A88-B23B-98CE578E287E}" type="presParOf" srcId="{15D8764B-F940-405B-925E-1830DB0BD6C9}" destId="{5FE0A320-11F3-4DEA-8DDE-64B5776503FB}" srcOrd="7" destOrd="0" presId="urn:microsoft.com/office/officeart/2005/8/layout/vList2"/>
    <dgm:cxn modelId="{F638BDB6-BD11-4182-880D-9A152BF77540}" type="presParOf" srcId="{15D8764B-F940-405B-925E-1830DB0BD6C9}" destId="{FF08A97D-8D64-4E88-9DCB-17600F1F3C8E}" srcOrd="8" destOrd="0" presId="urn:microsoft.com/office/officeart/2005/8/layout/vList2"/>
    <dgm:cxn modelId="{644A9B48-32D8-4DED-9986-7DF4CE0A8206}" type="presParOf" srcId="{15D8764B-F940-405B-925E-1830DB0BD6C9}" destId="{965390B7-9C7F-4E78-ABE4-DCF4165640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0E17B-9450-7742-BC2D-E5219F2ECB22}">
      <dsp:nvSpPr>
        <dsp:cNvPr id="0" name=""/>
        <dsp:cNvSpPr/>
      </dsp:nvSpPr>
      <dsp:spPr>
        <a:xfrm>
          <a:off x="144884" y="1810"/>
          <a:ext cx="3757166" cy="375716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6769" tIns="22860" rIns="206769" bIns="22860" numCol="1" spcCol="1270" rtlCol="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0" i="0" kern="1200" dirty="0"/>
            <a:t>Es la relación de todos aquellos proyectos o trabajos inmobiliarios que son agrupados para optimizar su gestión y alcanzar los objetivos estratégicos de un negocio. </a:t>
          </a:r>
          <a:endParaRPr lang="es-ES" sz="1800" b="0" kern="1200" noProof="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695108" y="552034"/>
        <a:ext cx="2656718" cy="2656718"/>
      </dsp:txXfrm>
    </dsp:sp>
    <dsp:sp modelId="{5DEE9D32-C962-414F-8371-D3F310F6B736}">
      <dsp:nvSpPr>
        <dsp:cNvPr id="0" name=""/>
        <dsp:cNvSpPr/>
      </dsp:nvSpPr>
      <dsp:spPr>
        <a:xfrm>
          <a:off x="3150616" y="1810"/>
          <a:ext cx="3757166" cy="375716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6769" tIns="22860" rIns="206769" bIns="228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0" i="0" kern="1200" dirty="0"/>
            <a:t>El objetivo de trabajar con una Cartera de Proyectos es agrupar una serie de proyectos individuales que comparten: estrategia, dirección, desarrollo, comunicación y riesgos.</a:t>
          </a:r>
          <a:endParaRPr lang="es-ES" sz="1800" b="0" kern="1200" noProof="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3700840" y="552034"/>
        <a:ext cx="2656718" cy="2656718"/>
      </dsp:txXfrm>
    </dsp:sp>
    <dsp:sp modelId="{C4F8DD03-4ECC-6140-8263-FBA3F82A527A}">
      <dsp:nvSpPr>
        <dsp:cNvPr id="0" name=""/>
        <dsp:cNvSpPr/>
      </dsp:nvSpPr>
      <dsp:spPr>
        <a:xfrm>
          <a:off x="6156349" y="1810"/>
          <a:ext cx="3757166" cy="375716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6769" tIns="22860" rIns="206769" bIns="228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0" i="0" kern="1200" dirty="0"/>
            <a:t>La cartera de proyectos respondería, como ya hemos comentado, a la relación entre los distintos proyectos marcada por un cliente, una tecnología o un recurso en común concreto.</a:t>
          </a:r>
          <a:endParaRPr lang="es-ES" sz="1800" b="0" kern="1200" noProof="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6706573" y="552034"/>
        <a:ext cx="2656718" cy="2656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73C60-317F-47FC-A74D-9609B2A15BEF}">
      <dsp:nvSpPr>
        <dsp:cNvPr id="0" name=""/>
        <dsp:cNvSpPr/>
      </dsp:nvSpPr>
      <dsp:spPr>
        <a:xfrm>
          <a:off x="2515" y="752808"/>
          <a:ext cx="1104978" cy="911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Lenguaje común </a:t>
          </a:r>
        </a:p>
      </dsp:txBody>
      <dsp:txXfrm>
        <a:off x="23488" y="773781"/>
        <a:ext cx="1063032" cy="674135"/>
      </dsp:txXfrm>
    </dsp:sp>
    <dsp:sp modelId="{3D2F8A5B-7727-4B0A-8C4D-8354F4EDEE81}">
      <dsp:nvSpPr>
        <dsp:cNvPr id="0" name=""/>
        <dsp:cNvSpPr/>
      </dsp:nvSpPr>
      <dsp:spPr>
        <a:xfrm>
          <a:off x="594338" y="865188"/>
          <a:ext cx="1373230" cy="1373230"/>
        </a:xfrm>
        <a:prstGeom prst="leftCircularArrow">
          <a:avLst>
            <a:gd name="adj1" fmla="val 4273"/>
            <a:gd name="adj2" fmla="val 540105"/>
            <a:gd name="adj3" fmla="val 2315616"/>
            <a:gd name="adj4" fmla="val 9024489"/>
            <a:gd name="adj5" fmla="val 4985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F332E-F752-46C0-807D-90859180B7D1}">
      <dsp:nvSpPr>
        <dsp:cNvPr id="0" name=""/>
        <dsp:cNvSpPr/>
      </dsp:nvSpPr>
      <dsp:spPr>
        <a:xfrm>
          <a:off x="248066" y="1468889"/>
          <a:ext cx="982203" cy="3905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/>
            <a:t>Nivel 1</a:t>
          </a:r>
          <a:endParaRPr lang="es-MX" sz="1600" b="1" kern="1200" dirty="0"/>
        </a:p>
      </dsp:txBody>
      <dsp:txXfrm>
        <a:off x="259506" y="1480329"/>
        <a:ext cx="959323" cy="367709"/>
      </dsp:txXfrm>
    </dsp:sp>
    <dsp:sp modelId="{24375F4C-5A99-4CBB-BE2F-894B0857172F}">
      <dsp:nvSpPr>
        <dsp:cNvPr id="0" name=""/>
        <dsp:cNvSpPr/>
      </dsp:nvSpPr>
      <dsp:spPr>
        <a:xfrm>
          <a:off x="1509662" y="752808"/>
          <a:ext cx="1104978" cy="911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2146812"/>
              <a:satOff val="22311"/>
              <a:lumOff val="-48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Procesos comunes</a:t>
          </a:r>
        </a:p>
      </dsp:txBody>
      <dsp:txXfrm>
        <a:off x="1530635" y="969076"/>
        <a:ext cx="1063032" cy="674135"/>
      </dsp:txXfrm>
    </dsp:sp>
    <dsp:sp modelId="{CCD885D2-92EF-4B5A-99ED-BE6011607303}">
      <dsp:nvSpPr>
        <dsp:cNvPr id="0" name=""/>
        <dsp:cNvSpPr/>
      </dsp:nvSpPr>
      <dsp:spPr>
        <a:xfrm>
          <a:off x="2092277" y="142838"/>
          <a:ext cx="1514422" cy="1514422"/>
        </a:xfrm>
        <a:prstGeom prst="circularArrow">
          <a:avLst>
            <a:gd name="adj1" fmla="val 3874"/>
            <a:gd name="adj2" fmla="val 485040"/>
            <a:gd name="adj3" fmla="val 19339450"/>
            <a:gd name="adj4" fmla="val 12575511"/>
            <a:gd name="adj5" fmla="val 4520"/>
          </a:avLst>
        </a:prstGeom>
        <a:solidFill>
          <a:schemeClr val="accent3">
            <a:hueOff val="-2862416"/>
            <a:satOff val="29747"/>
            <a:lumOff val="-6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5B135-8D4E-4658-B6D4-CF8A8C9F7343}">
      <dsp:nvSpPr>
        <dsp:cNvPr id="0" name=""/>
        <dsp:cNvSpPr/>
      </dsp:nvSpPr>
      <dsp:spPr>
        <a:xfrm>
          <a:off x="1755213" y="557513"/>
          <a:ext cx="982203" cy="390589"/>
        </a:xfrm>
        <a:prstGeom prst="roundRect">
          <a:avLst>
            <a:gd name="adj" fmla="val 10000"/>
          </a:avLst>
        </a:prstGeom>
        <a:solidFill>
          <a:schemeClr val="accent3">
            <a:hueOff val="-2146812"/>
            <a:satOff val="22311"/>
            <a:lumOff val="-48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/>
            <a:t>Nivel 2</a:t>
          </a:r>
          <a:endParaRPr lang="es-MX" sz="1600" b="1" kern="1200" dirty="0"/>
        </a:p>
      </dsp:txBody>
      <dsp:txXfrm>
        <a:off x="1766653" y="568953"/>
        <a:ext cx="959323" cy="367709"/>
      </dsp:txXfrm>
    </dsp:sp>
    <dsp:sp modelId="{6556C00B-1262-472E-A18A-8A5CA8E682BA}">
      <dsp:nvSpPr>
        <dsp:cNvPr id="0" name=""/>
        <dsp:cNvSpPr/>
      </dsp:nvSpPr>
      <dsp:spPr>
        <a:xfrm>
          <a:off x="3016809" y="752808"/>
          <a:ext cx="1104978" cy="911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4293624"/>
              <a:satOff val="44621"/>
              <a:lumOff val="-97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 dirty="0"/>
            <a:t>Metodología propia</a:t>
          </a:r>
        </a:p>
      </dsp:txBody>
      <dsp:txXfrm>
        <a:off x="3037782" y="773781"/>
        <a:ext cx="1063032" cy="674135"/>
      </dsp:txXfrm>
    </dsp:sp>
    <dsp:sp modelId="{E8E9EF4D-C4EA-43C0-8017-BBEAEBEB7E08}">
      <dsp:nvSpPr>
        <dsp:cNvPr id="0" name=""/>
        <dsp:cNvSpPr/>
      </dsp:nvSpPr>
      <dsp:spPr>
        <a:xfrm>
          <a:off x="3608632" y="865188"/>
          <a:ext cx="1373230" cy="1373230"/>
        </a:xfrm>
        <a:prstGeom prst="leftCircularArrow">
          <a:avLst>
            <a:gd name="adj1" fmla="val 4273"/>
            <a:gd name="adj2" fmla="val 540105"/>
            <a:gd name="adj3" fmla="val 2315616"/>
            <a:gd name="adj4" fmla="val 9024489"/>
            <a:gd name="adj5" fmla="val 4985"/>
          </a:avLst>
        </a:prstGeom>
        <a:solidFill>
          <a:schemeClr val="accent3">
            <a:hueOff val="-5724832"/>
            <a:satOff val="59495"/>
            <a:lumOff val="-129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9CAA7-57B4-4DE6-B241-DB6C45C5D128}">
      <dsp:nvSpPr>
        <dsp:cNvPr id="0" name=""/>
        <dsp:cNvSpPr/>
      </dsp:nvSpPr>
      <dsp:spPr>
        <a:xfrm>
          <a:off x="3262360" y="1468889"/>
          <a:ext cx="982203" cy="390589"/>
        </a:xfrm>
        <a:prstGeom prst="roundRect">
          <a:avLst>
            <a:gd name="adj" fmla="val 10000"/>
          </a:avLst>
        </a:prstGeom>
        <a:solidFill>
          <a:schemeClr val="accent3">
            <a:hueOff val="-4293624"/>
            <a:satOff val="44621"/>
            <a:lumOff val="-97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/>
            <a:t>Nivel 3</a:t>
          </a:r>
          <a:endParaRPr lang="es-MX" sz="1600" b="1" kern="1200" dirty="0"/>
        </a:p>
      </dsp:txBody>
      <dsp:txXfrm>
        <a:off x="3273800" y="1480329"/>
        <a:ext cx="959323" cy="367709"/>
      </dsp:txXfrm>
    </dsp:sp>
    <dsp:sp modelId="{AEC80A89-9D43-499E-8586-162CB383FB6B}">
      <dsp:nvSpPr>
        <dsp:cNvPr id="0" name=""/>
        <dsp:cNvSpPr/>
      </dsp:nvSpPr>
      <dsp:spPr>
        <a:xfrm>
          <a:off x="4523956" y="752808"/>
          <a:ext cx="1104978" cy="911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6440436"/>
              <a:satOff val="66932"/>
              <a:lumOff val="-145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i="0" kern="1200" dirty="0"/>
            <a:t>Benchmarking</a:t>
          </a:r>
          <a:endParaRPr lang="es-MX" sz="1200" b="1" kern="1200" dirty="0"/>
        </a:p>
      </dsp:txBody>
      <dsp:txXfrm>
        <a:off x="4544929" y="969076"/>
        <a:ext cx="1063032" cy="674135"/>
      </dsp:txXfrm>
    </dsp:sp>
    <dsp:sp modelId="{35792D17-1605-4FD7-B2BD-D520592566C3}">
      <dsp:nvSpPr>
        <dsp:cNvPr id="0" name=""/>
        <dsp:cNvSpPr/>
      </dsp:nvSpPr>
      <dsp:spPr>
        <a:xfrm>
          <a:off x="5106570" y="142838"/>
          <a:ext cx="1514422" cy="1514422"/>
        </a:xfrm>
        <a:prstGeom prst="circularArrow">
          <a:avLst>
            <a:gd name="adj1" fmla="val 3874"/>
            <a:gd name="adj2" fmla="val 485040"/>
            <a:gd name="adj3" fmla="val 19339450"/>
            <a:gd name="adj4" fmla="val 12575511"/>
            <a:gd name="adj5" fmla="val 4520"/>
          </a:avLst>
        </a:prstGeom>
        <a:solidFill>
          <a:schemeClr val="accent3">
            <a:hueOff val="-8587248"/>
            <a:satOff val="89242"/>
            <a:lumOff val="-194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C5D88-086D-4522-A0AF-4532B6E60E2A}">
      <dsp:nvSpPr>
        <dsp:cNvPr id="0" name=""/>
        <dsp:cNvSpPr/>
      </dsp:nvSpPr>
      <dsp:spPr>
        <a:xfrm>
          <a:off x="4769507" y="557513"/>
          <a:ext cx="982203" cy="390589"/>
        </a:xfrm>
        <a:prstGeom prst="roundRect">
          <a:avLst>
            <a:gd name="adj" fmla="val 10000"/>
          </a:avLst>
        </a:prstGeom>
        <a:solidFill>
          <a:schemeClr val="accent3">
            <a:hueOff val="-6440436"/>
            <a:satOff val="66932"/>
            <a:lumOff val="-145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/>
            <a:t>Nivel 4</a:t>
          </a:r>
          <a:endParaRPr lang="es-MX" sz="1600" b="1" kern="1200" dirty="0"/>
        </a:p>
      </dsp:txBody>
      <dsp:txXfrm>
        <a:off x="4780947" y="568953"/>
        <a:ext cx="959323" cy="367709"/>
      </dsp:txXfrm>
    </dsp:sp>
    <dsp:sp modelId="{5F90182F-A8E1-4043-A184-A11EC1F0037F}">
      <dsp:nvSpPr>
        <dsp:cNvPr id="0" name=""/>
        <dsp:cNvSpPr/>
      </dsp:nvSpPr>
      <dsp:spPr>
        <a:xfrm>
          <a:off x="6031102" y="752808"/>
          <a:ext cx="1104978" cy="9113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8587248"/>
              <a:satOff val="89242"/>
              <a:lumOff val="-194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b="1" kern="1200"/>
            <a:t>Mejora continua</a:t>
          </a:r>
          <a:endParaRPr lang="es-MX" sz="1200" b="1" kern="1200" dirty="0"/>
        </a:p>
      </dsp:txBody>
      <dsp:txXfrm>
        <a:off x="6052075" y="773781"/>
        <a:ext cx="1063032" cy="674135"/>
      </dsp:txXfrm>
    </dsp:sp>
    <dsp:sp modelId="{9956E3CE-E6F4-4930-9789-15C04A38E862}">
      <dsp:nvSpPr>
        <dsp:cNvPr id="0" name=""/>
        <dsp:cNvSpPr/>
      </dsp:nvSpPr>
      <dsp:spPr>
        <a:xfrm>
          <a:off x="6276653" y="1468889"/>
          <a:ext cx="982203" cy="390589"/>
        </a:xfrm>
        <a:prstGeom prst="roundRect">
          <a:avLst>
            <a:gd name="adj" fmla="val 10000"/>
          </a:avLst>
        </a:prstGeom>
        <a:solidFill>
          <a:schemeClr val="accent3">
            <a:hueOff val="-8587248"/>
            <a:satOff val="89242"/>
            <a:lumOff val="-194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/>
            <a:t>Nivel 5</a:t>
          </a:r>
          <a:endParaRPr lang="es-MX" sz="1600" b="1" kern="1200" dirty="0"/>
        </a:p>
      </dsp:txBody>
      <dsp:txXfrm>
        <a:off x="6288093" y="1480329"/>
        <a:ext cx="959323" cy="3677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0E17B-9450-7742-BC2D-E5219F2ECB22}">
      <dsp:nvSpPr>
        <dsp:cNvPr id="0" name=""/>
        <dsp:cNvSpPr/>
      </dsp:nvSpPr>
      <dsp:spPr>
        <a:xfrm>
          <a:off x="3156" y="364218"/>
          <a:ext cx="3167361" cy="3167361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4310" tIns="17780" rIns="17431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i="0" kern="1200" dirty="0"/>
            <a:t>Admisiones de nuevos proyectos: </a:t>
          </a:r>
          <a:r>
            <a:rPr lang="es-MX" sz="1400" b="0" i="0" kern="1200" dirty="0"/>
            <a:t>La existencia de una cartera de proyectos permite poder comparar los nuevos con los ya existentes y así optimizar procesos, tiempos e inversiones.</a:t>
          </a:r>
          <a:endParaRPr lang="es-ES" sz="1400" b="0" kern="1200" noProof="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467005" y="828067"/>
        <a:ext cx="2239663" cy="2239663"/>
      </dsp:txXfrm>
    </dsp:sp>
    <dsp:sp modelId="{5DEE9D32-C962-414F-8371-D3F310F6B736}">
      <dsp:nvSpPr>
        <dsp:cNvPr id="0" name=""/>
        <dsp:cNvSpPr/>
      </dsp:nvSpPr>
      <dsp:spPr>
        <a:xfrm>
          <a:off x="2537046" y="364218"/>
          <a:ext cx="3167361" cy="316736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4310" tIns="17780" rIns="174310" bIns="1778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i="0" kern="1200" dirty="0"/>
            <a:t>Establecimiento de prioridades: </a:t>
          </a:r>
          <a:r>
            <a:rPr lang="es-MX" sz="1400" b="0" i="0" kern="1200" dirty="0"/>
            <a:t>Fruto de la comparación y de poseer una huella digital de proyectos, el promotor tendrá la suficiente información para establecer prioridades.</a:t>
          </a:r>
          <a:endParaRPr lang="es-ES" sz="1400" b="0" kern="1200" noProof="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3000895" y="828067"/>
        <a:ext cx="2239663" cy="2239663"/>
      </dsp:txXfrm>
    </dsp:sp>
    <dsp:sp modelId="{C4F8DD03-4ECC-6140-8263-FBA3F82A527A}">
      <dsp:nvSpPr>
        <dsp:cNvPr id="0" name=""/>
        <dsp:cNvSpPr/>
      </dsp:nvSpPr>
      <dsp:spPr>
        <a:xfrm>
          <a:off x="5070935" y="364218"/>
          <a:ext cx="3167361" cy="3167361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4310" tIns="17780" rIns="174310" bIns="1778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i="0" kern="1200" dirty="0"/>
            <a:t>Optimización de los recursos financieros. </a:t>
          </a:r>
          <a:r>
            <a:rPr lang="es-MX" sz="1400" b="0" i="0" kern="1200" dirty="0"/>
            <a:t>El análisis de la cartera en términos financieros va a ayudar a definir una hoja de ruta optima en vista a maximizar los beneficios en la organización.</a:t>
          </a:r>
          <a:endParaRPr lang="es-ES" sz="1400" b="0" kern="1200" noProof="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5534784" y="828067"/>
        <a:ext cx="2239663" cy="2239663"/>
      </dsp:txXfrm>
    </dsp:sp>
    <dsp:sp modelId="{630679C4-0958-44C8-A541-D3B3244E2482}">
      <dsp:nvSpPr>
        <dsp:cNvPr id="0" name=""/>
        <dsp:cNvSpPr/>
      </dsp:nvSpPr>
      <dsp:spPr>
        <a:xfrm>
          <a:off x="7604825" y="364218"/>
          <a:ext cx="3167361" cy="3167361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4310" tIns="17780" rIns="174310" bIns="17780" numCol="1" spcCol="1270" rtlCol="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i="0" kern="1200" dirty="0"/>
            <a:t>Elección de un software o herramienta para controlar y estandarizar todos los procesos: </a:t>
          </a:r>
          <a:r>
            <a:rPr lang="es-MX" sz="1400" b="0" i="0" kern="1200" dirty="0"/>
            <a:t>Cualquier director de proyecto desearía contar con una herramienta que le ayudara en la gestión de proyectos inmobiliarios</a:t>
          </a:r>
          <a:endParaRPr lang="es-ES" sz="1400" b="0" kern="1200" noProof="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8068674" y="828067"/>
        <a:ext cx="2239663" cy="22396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04D38-B1EA-4CBE-B494-00696B96FBF8}">
      <dsp:nvSpPr>
        <dsp:cNvPr id="0" name=""/>
        <dsp:cNvSpPr/>
      </dsp:nvSpPr>
      <dsp:spPr>
        <a:xfrm>
          <a:off x="185509" y="969444"/>
          <a:ext cx="4416149" cy="138004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34752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0" kern="1200" cap="none" spc="0" dirty="0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Alinear la estrategia de TI con la estrategia global de la organización.</a:t>
          </a:r>
        </a:p>
      </dsp:txBody>
      <dsp:txXfrm>
        <a:off x="185509" y="969444"/>
        <a:ext cx="4416149" cy="1380046"/>
      </dsp:txXfrm>
    </dsp:sp>
    <dsp:sp modelId="{357219E0-3AE3-4C27-A482-6F4F54E1312B}">
      <dsp:nvSpPr>
        <dsp:cNvPr id="0" name=""/>
        <dsp:cNvSpPr/>
      </dsp:nvSpPr>
      <dsp:spPr>
        <a:xfrm>
          <a:off x="1503" y="770104"/>
          <a:ext cx="966032" cy="1449049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93000" r="-93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ED5EDCD-1ECF-4C0E-8F62-CEBEC5734109}">
      <dsp:nvSpPr>
        <dsp:cNvPr id="0" name=""/>
        <dsp:cNvSpPr/>
      </dsp:nvSpPr>
      <dsp:spPr>
        <a:xfrm>
          <a:off x="5022346" y="969444"/>
          <a:ext cx="4416149" cy="138004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34752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0" kern="1200" cap="none" spc="0" dirty="0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Determinar cuales son los objetivos estratégicos más importantes donde invertir.</a:t>
          </a:r>
        </a:p>
      </dsp:txBody>
      <dsp:txXfrm>
        <a:off x="5022346" y="969444"/>
        <a:ext cx="4416149" cy="1380046"/>
      </dsp:txXfrm>
    </dsp:sp>
    <dsp:sp modelId="{1310671A-2427-4F71-BEA7-624E8C35E355}">
      <dsp:nvSpPr>
        <dsp:cNvPr id="0" name=""/>
        <dsp:cNvSpPr/>
      </dsp:nvSpPr>
      <dsp:spPr>
        <a:xfrm>
          <a:off x="4838340" y="770104"/>
          <a:ext cx="966032" cy="1449049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38000" r="-138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BD423F4-765F-44DE-8FDC-54B596685887}">
      <dsp:nvSpPr>
        <dsp:cNvPr id="0" name=""/>
        <dsp:cNvSpPr/>
      </dsp:nvSpPr>
      <dsp:spPr>
        <a:xfrm>
          <a:off x="185509" y="2706769"/>
          <a:ext cx="4416149" cy="138004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34752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0" kern="1200" cap="none" spc="0" dirty="0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Determinar el valor que proporcionan las TI a la organización.</a:t>
          </a:r>
        </a:p>
      </dsp:txBody>
      <dsp:txXfrm>
        <a:off x="185509" y="2706769"/>
        <a:ext cx="4416149" cy="1380046"/>
      </dsp:txXfrm>
    </dsp:sp>
    <dsp:sp modelId="{C403CFC9-0DE1-4F78-8047-E47DA2FBC157}">
      <dsp:nvSpPr>
        <dsp:cNvPr id="0" name=""/>
        <dsp:cNvSpPr/>
      </dsp:nvSpPr>
      <dsp:spPr>
        <a:xfrm>
          <a:off x="1503" y="2507429"/>
          <a:ext cx="966032" cy="1449049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93000" r="-93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FD68F8D8-132F-4C3E-A128-0BB906811FCF}">
      <dsp:nvSpPr>
        <dsp:cNvPr id="0" name=""/>
        <dsp:cNvSpPr/>
      </dsp:nvSpPr>
      <dsp:spPr>
        <a:xfrm>
          <a:off x="5022346" y="2706769"/>
          <a:ext cx="4416149" cy="138004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34752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0" kern="1200" cap="none" spc="0" dirty="0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Establecer la prioridad de los proyectos TI a llevar a cabo</a:t>
          </a:r>
        </a:p>
      </dsp:txBody>
      <dsp:txXfrm>
        <a:off x="5022346" y="2706769"/>
        <a:ext cx="4416149" cy="1380046"/>
      </dsp:txXfrm>
    </dsp:sp>
    <dsp:sp modelId="{02BA30EA-F649-439A-95B4-1211EED1BEDF}">
      <dsp:nvSpPr>
        <dsp:cNvPr id="0" name=""/>
        <dsp:cNvSpPr/>
      </dsp:nvSpPr>
      <dsp:spPr>
        <a:xfrm>
          <a:off x="4838340" y="2507429"/>
          <a:ext cx="966032" cy="1449049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63000" r="-63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19569-8543-4670-AA7A-79009694E4C4}">
      <dsp:nvSpPr>
        <dsp:cNvPr id="0" name=""/>
        <dsp:cNvSpPr/>
      </dsp:nvSpPr>
      <dsp:spPr>
        <a:xfrm>
          <a:off x="0" y="0"/>
          <a:ext cx="10738260" cy="39210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>
              <a:latin typeface="+mj-lt"/>
            </a:rPr>
            <a:t>Promotor:</a:t>
          </a:r>
          <a:endParaRPr lang="es-ES" sz="1200" kern="1200" dirty="0"/>
        </a:p>
      </dsp:txBody>
      <dsp:txXfrm>
        <a:off x="19141" y="19141"/>
        <a:ext cx="10699978" cy="353827"/>
      </dsp:txXfrm>
    </dsp:sp>
    <dsp:sp modelId="{1D79DE5C-1724-43E9-AD3A-534F7C88247A}">
      <dsp:nvSpPr>
        <dsp:cNvPr id="0" name=""/>
        <dsp:cNvSpPr/>
      </dsp:nvSpPr>
      <dsp:spPr>
        <a:xfrm>
          <a:off x="0" y="415703"/>
          <a:ext cx="10738260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940" tIns="22860" rIns="128016" bIns="22860" numCol="1" spcCol="1270" rtlCol="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800" b="0" kern="1200" dirty="0">
              <a:latin typeface="+mj-lt"/>
            </a:rPr>
            <a:t>Es la persona que propone el proyecto y defiende la necesidad de su ejecución. Será necesariamente un Vicerrector, el Gerente o algún otro miembro del Equipo de Gobierno.</a:t>
          </a:r>
          <a:endParaRPr lang="es-ES" sz="1400" kern="1200" dirty="0"/>
        </a:p>
      </dsp:txBody>
      <dsp:txXfrm>
        <a:off x="0" y="415703"/>
        <a:ext cx="10738260" cy="662400"/>
      </dsp:txXfrm>
    </dsp:sp>
    <dsp:sp modelId="{516D9B51-CDE1-4658-B082-E400DB6C1AEA}">
      <dsp:nvSpPr>
        <dsp:cNvPr id="0" name=""/>
        <dsp:cNvSpPr/>
      </dsp:nvSpPr>
      <dsp:spPr>
        <a:xfrm>
          <a:off x="0" y="970928"/>
          <a:ext cx="10738260" cy="537885"/>
        </a:xfrm>
        <a:prstGeom prst="roundRect">
          <a:avLst/>
        </a:prstGeom>
        <a:solidFill>
          <a:schemeClr val="accent3">
            <a:hueOff val="-2146812"/>
            <a:satOff val="22311"/>
            <a:lumOff val="-48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>
              <a:latin typeface="+mj-lt"/>
            </a:rPr>
            <a:t>Director de proyecto:</a:t>
          </a:r>
          <a:endParaRPr lang="es-ES" sz="1800" kern="1200" dirty="0"/>
        </a:p>
      </dsp:txBody>
      <dsp:txXfrm>
        <a:off x="26257" y="997185"/>
        <a:ext cx="10685746" cy="485371"/>
      </dsp:txXfrm>
    </dsp:sp>
    <dsp:sp modelId="{1150CA71-281B-4F7F-BBCC-6957D11020C0}">
      <dsp:nvSpPr>
        <dsp:cNvPr id="0" name=""/>
        <dsp:cNvSpPr/>
      </dsp:nvSpPr>
      <dsp:spPr>
        <a:xfrm>
          <a:off x="0" y="1540449"/>
          <a:ext cx="10738260" cy="807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940" tIns="22860" rIns="128016" bIns="22860" numCol="1" spcCol="1270" rtlCol="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800" b="0" kern="1200" dirty="0">
              <a:latin typeface="+mj-lt"/>
            </a:rPr>
            <a:t> Es la persona asignada por el Promotor del proyecto para la dirección y ejecución posterior del mismo y tendrá la responsabilidad de conseguir los objetivos propuestos. Debe ser un responsable funcional.</a:t>
          </a:r>
          <a:endParaRPr lang="es-ES" sz="2000" kern="1200" dirty="0"/>
        </a:p>
      </dsp:txBody>
      <dsp:txXfrm>
        <a:off x="0" y="1540449"/>
        <a:ext cx="10738260" cy="807299"/>
      </dsp:txXfrm>
    </dsp:sp>
    <dsp:sp modelId="{5F93C1CE-DF0D-4058-A8AA-9CFEA8E9941D}">
      <dsp:nvSpPr>
        <dsp:cNvPr id="0" name=""/>
        <dsp:cNvSpPr/>
      </dsp:nvSpPr>
      <dsp:spPr>
        <a:xfrm>
          <a:off x="0" y="2365759"/>
          <a:ext cx="10738260" cy="586220"/>
        </a:xfrm>
        <a:prstGeom prst="roundRect">
          <a:avLst/>
        </a:prstGeom>
        <a:solidFill>
          <a:schemeClr val="accent3">
            <a:hueOff val="-4293624"/>
            <a:satOff val="44621"/>
            <a:lumOff val="-97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 dirty="0">
              <a:latin typeface="+mj-lt"/>
            </a:rPr>
            <a:t>Apoyo técnico</a:t>
          </a:r>
          <a:endParaRPr lang="es-ES" sz="1800" kern="1200" dirty="0"/>
        </a:p>
      </dsp:txBody>
      <dsp:txXfrm>
        <a:off x="28617" y="2394376"/>
        <a:ext cx="10681026" cy="528986"/>
      </dsp:txXfrm>
    </dsp:sp>
    <dsp:sp modelId="{452D0BE0-E1C0-4CC5-B1E2-EA5FB2C5B883}">
      <dsp:nvSpPr>
        <dsp:cNvPr id="0" name=""/>
        <dsp:cNvSpPr/>
      </dsp:nvSpPr>
      <dsp:spPr>
        <a:xfrm>
          <a:off x="0" y="2951978"/>
          <a:ext cx="10738260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940" tIns="22860" rIns="128016" bIns="22860" numCol="1" spcCol="1270" rtlCol="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800" kern="1200" dirty="0">
              <a:latin typeface="+mj-lt"/>
            </a:rPr>
            <a:t>En la Unidad de Informática se designarán una o varias personas que podrán asesorar (en los aspectos técnicos) al Promotor y al Director del proyecto en la elaboración de la propuesta.</a:t>
          </a:r>
          <a:endParaRPr lang="es-ES" sz="1800" kern="1200" dirty="0">
            <a:latin typeface="+mj-lt"/>
          </a:endParaRPr>
        </a:p>
      </dsp:txBody>
      <dsp:txXfrm>
        <a:off x="0" y="2951978"/>
        <a:ext cx="10738260" cy="662400"/>
      </dsp:txXfrm>
    </dsp:sp>
    <dsp:sp modelId="{E110929A-AAAD-4CC4-865E-1FFC0835DB24}">
      <dsp:nvSpPr>
        <dsp:cNvPr id="0" name=""/>
        <dsp:cNvSpPr/>
      </dsp:nvSpPr>
      <dsp:spPr>
        <a:xfrm>
          <a:off x="0" y="3554491"/>
          <a:ext cx="10738260" cy="509910"/>
        </a:xfrm>
        <a:prstGeom prst="roundRect">
          <a:avLst/>
        </a:prstGeom>
        <a:solidFill>
          <a:schemeClr val="accent3">
            <a:hueOff val="-6440436"/>
            <a:satOff val="66932"/>
            <a:lumOff val="-145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Vicerrector TIC</a:t>
          </a:r>
        </a:p>
      </dsp:txBody>
      <dsp:txXfrm>
        <a:off x="24892" y="3579383"/>
        <a:ext cx="10688476" cy="460126"/>
      </dsp:txXfrm>
    </dsp:sp>
    <dsp:sp modelId="{5FE0A320-11F3-4DEA-8DDE-64B5776503FB}">
      <dsp:nvSpPr>
        <dsp:cNvPr id="0" name=""/>
        <dsp:cNvSpPr/>
      </dsp:nvSpPr>
      <dsp:spPr>
        <a:xfrm>
          <a:off x="0" y="4052479"/>
          <a:ext cx="10738260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940" tIns="22860" rIns="128016" bIns="22860" numCol="1" spcCol="1270" rtlCol="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800" kern="1200" dirty="0">
              <a:latin typeface="+mj-lt"/>
            </a:rPr>
            <a:t>Responsable de aclarar a los promotores cualquier duda relacionada con la CP, recibirá todas las solicitudes, las evaluará y elevará una propuesta de priorización al Equipo de Gobierno. </a:t>
          </a:r>
          <a:endParaRPr lang="es-ES" sz="1800" kern="1200" dirty="0">
            <a:latin typeface="+mj-lt"/>
          </a:endParaRPr>
        </a:p>
      </dsp:txBody>
      <dsp:txXfrm>
        <a:off x="0" y="4052479"/>
        <a:ext cx="10738260" cy="786599"/>
      </dsp:txXfrm>
    </dsp:sp>
    <dsp:sp modelId="{FF08A97D-8D64-4E88-9DCB-17600F1F3C8E}">
      <dsp:nvSpPr>
        <dsp:cNvPr id="0" name=""/>
        <dsp:cNvSpPr/>
      </dsp:nvSpPr>
      <dsp:spPr>
        <a:xfrm>
          <a:off x="0" y="4838581"/>
          <a:ext cx="10738260" cy="511108"/>
        </a:xfrm>
        <a:prstGeom prst="roundRect">
          <a:avLst/>
        </a:prstGeom>
        <a:solidFill>
          <a:schemeClr val="accent3">
            <a:hueOff val="-8587248"/>
            <a:satOff val="89242"/>
            <a:lumOff val="-194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Equipo de gobierno</a:t>
          </a:r>
        </a:p>
      </dsp:txBody>
      <dsp:txXfrm>
        <a:off x="24950" y="4863531"/>
        <a:ext cx="10688360" cy="461208"/>
      </dsp:txXfrm>
    </dsp:sp>
    <dsp:sp modelId="{965390B7-9C7F-4E78-ABE4-DCF4165640AD}">
      <dsp:nvSpPr>
        <dsp:cNvPr id="0" name=""/>
        <dsp:cNvSpPr/>
      </dsp:nvSpPr>
      <dsp:spPr>
        <a:xfrm>
          <a:off x="0" y="5468962"/>
          <a:ext cx="10738260" cy="70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940" tIns="20320" rIns="113792" bIns="20320" numCol="1" spcCol="1270" rtlCol="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600" kern="1200" dirty="0">
              <a:latin typeface="+mj-lt"/>
            </a:rPr>
            <a:t>Encargado de establecer la financiación y los criterios para establecer la prioridad de los proyectos. Analizará las solicitudes, determinará su prioridad, confeccionará la cartera de proyectos final y la pondrá en conocimiento del resto de la comunidad universitaria.</a:t>
          </a:r>
          <a:endParaRPr lang="es-ES" sz="1600" kern="1200" dirty="0">
            <a:latin typeface="+mj-lt"/>
          </a:endParaRPr>
        </a:p>
      </dsp:txBody>
      <dsp:txXfrm>
        <a:off x="0" y="5468962"/>
        <a:ext cx="10738260" cy="703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8C3B854-9BC7-48DC-8A56-DBFDDE428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5DEFF2-EDF3-481B-9830-270AF04066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9D2248A-EDF9-46ED-A904-407EC5AFCB08}" type="datetime1">
              <a:rPr lang="es-ES" smtClean="0"/>
              <a:t>28/07/2021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B6AB74-8898-4E0C-A41C-CB0D0FACD3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C91E6D7-E003-4673-9F29-E23A31AE5E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145F8E-7BA9-4811-86CC-F36B279E432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510911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C4C3A8-F426-4760-B10E-E7DA33C2F386}" type="datetime1">
              <a:rPr lang="es-ES" smtClean="0"/>
              <a:t>28/07/2021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E0E9021-4777-4007-819B-E02D230442A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874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351D337-7833-4516-979C-67BBF84AACD7}" type="slidenum">
              <a:rPr lang="es-ES" smtClean="0"/>
              <a:t>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712240-ECA4-4C4D-BBDE-C8E7F6EEBBA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D67988C-A73C-4A10-9DA3-5F8187C8531B}" type="datetime1">
              <a:rPr lang="es-ES" smtClean="0"/>
              <a:t>28/07/2021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5605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351D337-7833-4516-979C-67BBF84AACD7}" type="slidenum">
              <a:rPr lang="es-ES" smtClean="0"/>
              <a:t>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C1AB46-694A-40D1-AE12-3CC6C642B70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79DA23E-DD93-4EDD-82A6-FB601C38DCD2}" type="datetime1">
              <a:rPr lang="es-ES" smtClean="0"/>
              <a:t>28/07/2021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0625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5084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79775D2-86F1-4B44-8AE4-728F04104BBC}" type="slidenum">
              <a:rPr lang="es-ES" smtClean="0"/>
              <a:t>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54E5EE-D1E6-4EA7-B9C3-91E23FAD21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CD7C6D3-763A-4BA3-9365-B54B8DF9EBE8}" type="datetime1">
              <a:rPr lang="es-ES" smtClean="0"/>
              <a:t>28/07/2021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6787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8401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B665BBB-BF09-40E2-B456-C18A0E7489D3}" type="slidenum">
              <a:rPr lang="es-ES" smtClean="0"/>
              <a:t>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5176257-FF35-461F-847F-D4A8A05595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996DB4-D400-4930-8F83-4510B00065AD}" type="datetime1">
              <a:rPr lang="es-ES" smtClean="0"/>
              <a:t>28/07/2021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7537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351D337-7833-4516-979C-67BBF84AACD7}" type="slidenum">
              <a:rPr lang="es-ES" smtClean="0"/>
              <a:t>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7AA859-9B35-4299-9AF2-A748CC97DAB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4F70D75-BC5A-4A5C-961B-3FC150413199}" type="datetime1">
              <a:rPr lang="es-ES" smtClean="0"/>
              <a:t>28/07/2021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549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A6AB8-1A22-4B94-B531-20135A62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174" y="728662"/>
            <a:ext cx="5014913" cy="2776536"/>
          </a:xfrm>
        </p:spPr>
        <p:txBody>
          <a:bodyPr rtlCol="0" anchor="b">
            <a:normAutofit/>
          </a:bodyPr>
          <a:lstStyle>
            <a:lvl1pPr algn="ctr">
              <a:defRPr sz="5600"/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17085CCA-A46A-45CC-AA3F-387D831194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662934" cy="6858000"/>
          </a:xfrm>
          <a:custGeom>
            <a:avLst/>
            <a:gdLst>
              <a:gd name="connsiteX0" fmla="*/ 0 w 5662934"/>
              <a:gd name="connsiteY0" fmla="*/ 0 h 6858000"/>
              <a:gd name="connsiteX1" fmla="*/ 5064602 w 5662934"/>
              <a:gd name="connsiteY1" fmla="*/ 0 h 6858000"/>
              <a:gd name="connsiteX2" fmla="*/ 4889880 w 5662934"/>
              <a:gd name="connsiteY2" fmla="*/ 279455 h 6858000"/>
              <a:gd name="connsiteX3" fmla="*/ 4743094 w 5662934"/>
              <a:gd name="connsiteY3" fmla="*/ 566397 h 6858000"/>
              <a:gd name="connsiteX4" fmla="*/ 4685321 w 5662934"/>
              <a:gd name="connsiteY4" fmla="*/ 704608 h 6858000"/>
              <a:gd name="connsiteX5" fmla="*/ 4680898 w 5662934"/>
              <a:gd name="connsiteY5" fmla="*/ 692471 h 6858000"/>
              <a:gd name="connsiteX6" fmla="*/ 4558808 w 5662934"/>
              <a:gd name="connsiteY6" fmla="*/ 561315 h 6858000"/>
              <a:gd name="connsiteX7" fmla="*/ 4422430 w 5662934"/>
              <a:gd name="connsiteY7" fmla="*/ 545170 h 6858000"/>
              <a:gd name="connsiteX8" fmla="*/ 4343282 w 5662934"/>
              <a:gd name="connsiteY8" fmla="*/ 564133 h 6858000"/>
              <a:gd name="connsiteX9" fmla="*/ 4202646 w 5662934"/>
              <a:gd name="connsiteY9" fmla="*/ 646647 h 6858000"/>
              <a:gd name="connsiteX10" fmla="*/ 4197290 w 5662934"/>
              <a:gd name="connsiteY10" fmla="*/ 857157 h 6858000"/>
              <a:gd name="connsiteX11" fmla="*/ 4214948 w 5662934"/>
              <a:gd name="connsiteY11" fmla="*/ 901746 h 6858000"/>
              <a:gd name="connsiteX12" fmla="*/ 4230751 w 5662934"/>
              <a:gd name="connsiteY12" fmla="*/ 967701 h 6858000"/>
              <a:gd name="connsiteX13" fmla="*/ 4328522 w 5662934"/>
              <a:gd name="connsiteY13" fmla="*/ 1230219 h 6858000"/>
              <a:gd name="connsiteX14" fmla="*/ 3908598 w 5662934"/>
              <a:gd name="connsiteY14" fmla="*/ 1107653 h 6858000"/>
              <a:gd name="connsiteX15" fmla="*/ 3762188 w 5662934"/>
              <a:gd name="connsiteY15" fmla="*/ 1107860 h 6858000"/>
              <a:gd name="connsiteX16" fmla="*/ 3599087 w 5662934"/>
              <a:gd name="connsiteY16" fmla="*/ 1300369 h 6858000"/>
              <a:gd name="connsiteX17" fmla="*/ 3602456 w 5662934"/>
              <a:gd name="connsiteY17" fmla="*/ 1459969 h 6858000"/>
              <a:gd name="connsiteX18" fmla="*/ 3654124 w 5662934"/>
              <a:gd name="connsiteY18" fmla="*/ 1559177 h 6858000"/>
              <a:gd name="connsiteX19" fmla="*/ 3793114 w 5662934"/>
              <a:gd name="connsiteY19" fmla="*/ 1644439 h 6858000"/>
              <a:gd name="connsiteX20" fmla="*/ 4045810 w 5662934"/>
              <a:gd name="connsiteY20" fmla="*/ 1709432 h 6858000"/>
              <a:gd name="connsiteX21" fmla="*/ 4249451 w 5662934"/>
              <a:gd name="connsiteY21" fmla="*/ 1744332 h 6858000"/>
              <a:gd name="connsiteX22" fmla="*/ 4089510 w 5662934"/>
              <a:gd name="connsiteY22" fmla="*/ 1950033 h 6858000"/>
              <a:gd name="connsiteX23" fmla="*/ 3921602 w 5662934"/>
              <a:gd name="connsiteY23" fmla="*/ 2297127 h 6858000"/>
              <a:gd name="connsiteX24" fmla="*/ 3900443 w 5662934"/>
              <a:gd name="connsiteY24" fmla="*/ 2441680 h 6858000"/>
              <a:gd name="connsiteX25" fmla="*/ 3937614 w 5662934"/>
              <a:gd name="connsiteY25" fmla="*/ 2509491 h 6858000"/>
              <a:gd name="connsiteX26" fmla="*/ 3968463 w 5662934"/>
              <a:gd name="connsiteY26" fmla="*/ 2550919 h 6858000"/>
              <a:gd name="connsiteX27" fmla="*/ 4072895 w 5662934"/>
              <a:gd name="connsiteY27" fmla="*/ 2637486 h 6858000"/>
              <a:gd name="connsiteX28" fmla="*/ 4187906 w 5662934"/>
              <a:gd name="connsiteY28" fmla="*/ 2651776 h 6858000"/>
              <a:gd name="connsiteX29" fmla="*/ 4243956 w 5662934"/>
              <a:gd name="connsiteY29" fmla="*/ 2629194 h 6858000"/>
              <a:gd name="connsiteX30" fmla="*/ 4277165 w 5662934"/>
              <a:gd name="connsiteY30" fmla="*/ 2602787 h 6858000"/>
              <a:gd name="connsiteX31" fmla="*/ 4273379 w 5662934"/>
              <a:gd name="connsiteY31" fmla="*/ 2653248 h 6858000"/>
              <a:gd name="connsiteX32" fmla="*/ 4263593 w 5662934"/>
              <a:gd name="connsiteY32" fmla="*/ 3061922 h 6858000"/>
              <a:gd name="connsiteX33" fmla="*/ 4445372 w 5662934"/>
              <a:gd name="connsiteY33" fmla="*/ 4515619 h 6858000"/>
              <a:gd name="connsiteX34" fmla="*/ 4990710 w 5662934"/>
              <a:gd name="connsiteY34" fmla="*/ 5969316 h 6858000"/>
              <a:gd name="connsiteX35" fmla="*/ 5583977 w 5662934"/>
              <a:gd name="connsiteY35" fmla="*/ 6777438 h 6858000"/>
              <a:gd name="connsiteX36" fmla="*/ 5662934 w 5662934"/>
              <a:gd name="connsiteY36" fmla="*/ 6858000 h 6858000"/>
              <a:gd name="connsiteX37" fmla="*/ 0 w 5662934"/>
              <a:gd name="connsiteY3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62934" h="6858000">
                <a:moveTo>
                  <a:pt x="0" y="0"/>
                </a:moveTo>
                <a:lnTo>
                  <a:pt x="5064602" y="0"/>
                </a:lnTo>
                <a:lnTo>
                  <a:pt x="4889880" y="279455"/>
                </a:lnTo>
                <a:cubicBezTo>
                  <a:pt x="4837690" y="372204"/>
                  <a:pt x="4788761" y="467851"/>
                  <a:pt x="4743094" y="566397"/>
                </a:cubicBezTo>
                <a:lnTo>
                  <a:pt x="4685321" y="704608"/>
                </a:lnTo>
                <a:lnTo>
                  <a:pt x="4680898" y="692471"/>
                </a:lnTo>
                <a:cubicBezTo>
                  <a:pt x="4651904" y="629675"/>
                  <a:pt x="4612879" y="583232"/>
                  <a:pt x="4558808" y="561315"/>
                </a:cubicBezTo>
                <a:cubicBezTo>
                  <a:pt x="4504738" y="539399"/>
                  <a:pt x="4462003" y="535689"/>
                  <a:pt x="4422430" y="545170"/>
                </a:cubicBezTo>
                <a:cubicBezTo>
                  <a:pt x="4369665" y="557812"/>
                  <a:pt x="4351458" y="569149"/>
                  <a:pt x="4343282" y="564133"/>
                </a:cubicBezTo>
                <a:cubicBezTo>
                  <a:pt x="4277326" y="579935"/>
                  <a:pt x="4235898" y="610784"/>
                  <a:pt x="4202646" y="646647"/>
                </a:cubicBezTo>
                <a:cubicBezTo>
                  <a:pt x="4177569" y="687526"/>
                  <a:pt x="4172005" y="751627"/>
                  <a:pt x="4197290" y="857157"/>
                </a:cubicBezTo>
                <a:cubicBezTo>
                  <a:pt x="4200451" y="870348"/>
                  <a:pt x="4211787" y="888554"/>
                  <a:pt x="4214948" y="901746"/>
                </a:cubicBezTo>
                <a:cubicBezTo>
                  <a:pt x="4226284" y="919952"/>
                  <a:pt x="4232606" y="946334"/>
                  <a:pt x="4230751" y="967701"/>
                </a:cubicBezTo>
                <a:cubicBezTo>
                  <a:pt x="4230751" y="967701"/>
                  <a:pt x="4230751" y="967701"/>
                  <a:pt x="4328522" y="1230219"/>
                </a:cubicBezTo>
                <a:cubicBezTo>
                  <a:pt x="4129896" y="1187143"/>
                  <a:pt x="4133057" y="1200334"/>
                  <a:pt x="3908598" y="1107653"/>
                </a:cubicBezTo>
                <a:cubicBezTo>
                  <a:pt x="3844496" y="1102088"/>
                  <a:pt x="3801762" y="1098379"/>
                  <a:pt x="3762188" y="1107860"/>
                </a:cubicBezTo>
                <a:cubicBezTo>
                  <a:pt x="3669850" y="1129983"/>
                  <a:pt x="3611521" y="1206726"/>
                  <a:pt x="3599087" y="1300369"/>
                </a:cubicBezTo>
                <a:cubicBezTo>
                  <a:pt x="3590362" y="1351279"/>
                  <a:pt x="3581638" y="1402189"/>
                  <a:pt x="3602456" y="1459969"/>
                </a:cubicBezTo>
                <a:cubicBezTo>
                  <a:pt x="3615099" y="1512734"/>
                  <a:pt x="3629596" y="1544131"/>
                  <a:pt x="3654124" y="1559177"/>
                </a:cubicBezTo>
                <a:cubicBezTo>
                  <a:pt x="3719531" y="1599300"/>
                  <a:pt x="3679957" y="1608782"/>
                  <a:pt x="3793114" y="1644439"/>
                </a:cubicBezTo>
                <a:cubicBezTo>
                  <a:pt x="3914447" y="1685111"/>
                  <a:pt x="4021283" y="1694386"/>
                  <a:pt x="4045810" y="1709432"/>
                </a:cubicBezTo>
                <a:cubicBezTo>
                  <a:pt x="4118088" y="1720012"/>
                  <a:pt x="4219908" y="1737462"/>
                  <a:pt x="4249451" y="1744332"/>
                </a:cubicBezTo>
                <a:cubicBezTo>
                  <a:pt x="4244436" y="1752508"/>
                  <a:pt x="4141518" y="1846908"/>
                  <a:pt x="4089510" y="1950033"/>
                </a:cubicBezTo>
                <a:cubicBezTo>
                  <a:pt x="3997380" y="2118564"/>
                  <a:pt x="3935342" y="2238041"/>
                  <a:pt x="3921602" y="2297127"/>
                </a:cubicBezTo>
                <a:cubicBezTo>
                  <a:pt x="3894671" y="2359373"/>
                  <a:pt x="3885946" y="2410283"/>
                  <a:pt x="3900443" y="2441680"/>
                </a:cubicBezTo>
                <a:cubicBezTo>
                  <a:pt x="3898589" y="2463048"/>
                  <a:pt x="3918101" y="2486269"/>
                  <a:pt x="3937614" y="2509491"/>
                </a:cubicBezTo>
                <a:cubicBezTo>
                  <a:pt x="3948950" y="2527698"/>
                  <a:pt x="3960287" y="2545904"/>
                  <a:pt x="3968463" y="2550919"/>
                </a:cubicBezTo>
                <a:cubicBezTo>
                  <a:pt x="3999312" y="2592348"/>
                  <a:pt x="4027000" y="2620585"/>
                  <a:pt x="4072895" y="2637486"/>
                </a:cubicBezTo>
                <a:cubicBezTo>
                  <a:pt x="4105598" y="2657547"/>
                  <a:pt x="4148333" y="2661257"/>
                  <a:pt x="4187906" y="2651776"/>
                </a:cubicBezTo>
                <a:cubicBezTo>
                  <a:pt x="4207693" y="2647036"/>
                  <a:pt x="4226377" y="2639508"/>
                  <a:pt x="4243956" y="2629194"/>
                </a:cubicBezTo>
                <a:lnTo>
                  <a:pt x="4277165" y="2602787"/>
                </a:lnTo>
                <a:lnTo>
                  <a:pt x="4273379" y="2653248"/>
                </a:lnTo>
                <a:cubicBezTo>
                  <a:pt x="4266855" y="2786574"/>
                  <a:pt x="4263593" y="2922799"/>
                  <a:pt x="4263593" y="3061922"/>
                </a:cubicBezTo>
                <a:cubicBezTo>
                  <a:pt x="4263593" y="3516203"/>
                  <a:pt x="4324186" y="3970483"/>
                  <a:pt x="4445372" y="4515619"/>
                </a:cubicBezTo>
                <a:cubicBezTo>
                  <a:pt x="4596855" y="5030470"/>
                  <a:pt x="4748338" y="5515036"/>
                  <a:pt x="4990710" y="5969316"/>
                </a:cubicBezTo>
                <a:cubicBezTo>
                  <a:pt x="5172489" y="6275955"/>
                  <a:pt x="5371310" y="6544265"/>
                  <a:pt x="5583977" y="6777438"/>
                </a:cubicBezTo>
                <a:lnTo>
                  <a:pt x="566293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4D1C1373-B50B-4F1A-A1BB-0C35A2831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80175" y="3821113"/>
            <a:ext cx="5014913" cy="2308225"/>
          </a:xfrm>
        </p:spPr>
        <p:txBody>
          <a:bodyPr rtlCol="0"/>
          <a:lstStyle>
            <a:lvl1pPr algn="ctr">
              <a:buNone/>
              <a:defRPr lang="es-ES" sz="2800" kern="1200" spc="20" baseline="0" dirty="0" smtClean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/>
            </a:lvl2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7" name="Forma libre 10">
            <a:extLst>
              <a:ext uri="{FF2B5EF4-FFF2-40B4-BE49-F238E27FC236}">
                <a16:creationId xmlns:a16="http://schemas.microsoft.com/office/drawing/2014/main" id="{B24EB433-122A-4419-8A25-2FDB094C8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7291575">
            <a:off x="3479502" y="491434"/>
            <a:ext cx="2397877" cy="2244442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4317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CF90502F-F277-42BE-A605-90ECBBDE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7" name="Forma libre 78">
              <a:extLst>
                <a:ext uri="{FF2B5EF4-FFF2-40B4-BE49-F238E27FC236}">
                  <a16:creationId xmlns:a16="http://schemas.microsoft.com/office/drawing/2014/main" id="{45C7BD7C-32DF-4F3D-ABA2-B0A2E6C36448}"/>
                </a:ext>
              </a:extLst>
            </p:cNvPr>
            <p:cNvSpPr>
              <a:spLocks/>
            </p:cNvSpPr>
            <p:nvPr/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chemeClr val="accent3"/>
                </a:solidFill>
              </a:endParaRPr>
            </a:p>
          </p:txBody>
        </p:sp>
        <p:sp>
          <p:nvSpPr>
            <p:cNvPr id="8" name="Forma libre 79">
              <a:extLst>
                <a:ext uri="{FF2B5EF4-FFF2-40B4-BE49-F238E27FC236}">
                  <a16:creationId xmlns:a16="http://schemas.microsoft.com/office/drawing/2014/main" id="{0B7D6636-550D-47A2-A4AE-CC2D7211F21A}"/>
                </a:ext>
              </a:extLst>
            </p:cNvPr>
            <p:cNvSpPr>
              <a:spLocks/>
            </p:cNvSpPr>
            <p:nvPr/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chemeClr val="accent3"/>
                </a:solidFill>
              </a:endParaRPr>
            </a:p>
          </p:txBody>
        </p:sp>
        <p:sp>
          <p:nvSpPr>
            <p:cNvPr id="9" name="Forma libre 85">
              <a:extLst>
                <a:ext uri="{FF2B5EF4-FFF2-40B4-BE49-F238E27FC236}">
                  <a16:creationId xmlns:a16="http://schemas.microsoft.com/office/drawing/2014/main" id="{9BE883BD-B984-47E9-BF18-7B4ECF0B6A17}"/>
                </a:ext>
              </a:extLst>
            </p:cNvPr>
            <p:cNvSpPr>
              <a:spLocks/>
            </p:cNvSpPr>
            <p:nvPr/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Título 13">
            <a:extLst>
              <a:ext uri="{FF2B5EF4-FFF2-40B4-BE49-F238E27FC236}">
                <a16:creationId xmlns:a16="http://schemas.microsoft.com/office/drawing/2014/main" id="{2F89541D-9496-4914-8E6F-9BDD51F2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62" y="1502418"/>
            <a:ext cx="5158912" cy="1035050"/>
          </a:xfrm>
        </p:spPr>
        <p:txBody>
          <a:bodyPr rtlCol="0" anchor="ctr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A3BF60CE-844C-43D8-AF87-0B1BF8CFF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8362" y="2717800"/>
            <a:ext cx="5172182" cy="2332037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EE9D9746-4114-47E6-B8FE-8298E332A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7357" y="5503147"/>
            <a:ext cx="2117174" cy="588806"/>
            <a:chOff x="4549904" y="5078157"/>
            <a:chExt cx="3023338" cy="840818"/>
          </a:xfrm>
        </p:grpSpPr>
        <p:sp>
          <p:nvSpPr>
            <p:cNvPr id="11" name="Forma libre 80">
              <a:extLst>
                <a:ext uri="{FF2B5EF4-FFF2-40B4-BE49-F238E27FC236}">
                  <a16:creationId xmlns:a16="http://schemas.microsoft.com/office/drawing/2014/main" id="{887621B2-F3C3-4881-90CB-E51832E5FB1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chemeClr val="accent3"/>
                </a:solidFill>
              </a:endParaRPr>
            </a:p>
          </p:txBody>
        </p:sp>
        <p:sp>
          <p:nvSpPr>
            <p:cNvPr id="12" name="Forma libre 84">
              <a:extLst>
                <a:ext uri="{FF2B5EF4-FFF2-40B4-BE49-F238E27FC236}">
                  <a16:creationId xmlns:a16="http://schemas.microsoft.com/office/drawing/2014/main" id="{E4A0F4E0-8A9F-4420-BC61-761C9CA21A74}"/>
                </a:ext>
              </a:extLst>
            </p:cNvPr>
            <p:cNvSpPr>
              <a:spLocks/>
            </p:cNvSpPr>
            <p:nvPr/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chemeClr val="accent3"/>
                </a:solidFill>
              </a:endParaRPr>
            </a:p>
          </p:txBody>
        </p:sp>
        <p:sp>
          <p:nvSpPr>
            <p:cNvPr id="13" name="Forma libre 87">
              <a:extLst>
                <a:ext uri="{FF2B5EF4-FFF2-40B4-BE49-F238E27FC236}">
                  <a16:creationId xmlns:a16="http://schemas.microsoft.com/office/drawing/2014/main" id="{DD50561E-2325-4CEA-B9D0-481C88336865}"/>
                </a:ext>
              </a:extLst>
            </p:cNvPr>
            <p:cNvSpPr>
              <a:spLocks/>
            </p:cNvSpPr>
            <p:nvPr/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70E23C23-A461-4FB8-98FD-8964B5C3E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13088" y="602658"/>
            <a:ext cx="5326462" cy="5250743"/>
          </a:xfrm>
          <a:custGeom>
            <a:avLst/>
            <a:gdLst>
              <a:gd name="connsiteX0" fmla="*/ 2576092 w 5326462"/>
              <a:gd name="connsiteY0" fmla="*/ 0 h 5250743"/>
              <a:gd name="connsiteX1" fmla="*/ 2803435 w 5326462"/>
              <a:gd name="connsiteY1" fmla="*/ 967 h 5250743"/>
              <a:gd name="connsiteX2" fmla="*/ 3329710 w 5326462"/>
              <a:gd name="connsiteY2" fmla="*/ 47407 h 5250743"/>
              <a:gd name="connsiteX3" fmla="*/ 4304868 w 5326462"/>
              <a:gd name="connsiteY3" fmla="*/ 573726 h 5250743"/>
              <a:gd name="connsiteX4" fmla="*/ 5109760 w 5326462"/>
              <a:gd name="connsiteY4" fmla="*/ 1471563 h 5250743"/>
              <a:gd name="connsiteX5" fmla="*/ 5326462 w 5326462"/>
              <a:gd name="connsiteY5" fmla="*/ 2694480 h 5250743"/>
              <a:gd name="connsiteX6" fmla="*/ 5249068 w 5326462"/>
              <a:gd name="connsiteY6" fmla="*/ 3329158 h 5250743"/>
              <a:gd name="connsiteX7" fmla="*/ 4506091 w 5326462"/>
              <a:gd name="connsiteY7" fmla="*/ 4613994 h 5250743"/>
              <a:gd name="connsiteX8" fmla="*/ 3329710 w 5326462"/>
              <a:gd name="connsiteY8" fmla="*/ 5233192 h 5250743"/>
              <a:gd name="connsiteX9" fmla="*/ 1704448 w 5326462"/>
              <a:gd name="connsiteY9" fmla="*/ 5140313 h 5250743"/>
              <a:gd name="connsiteX10" fmla="*/ 667375 w 5326462"/>
              <a:gd name="connsiteY10" fmla="*/ 4505635 h 5250743"/>
              <a:gd name="connsiteX11" fmla="*/ 17270 w 5326462"/>
              <a:gd name="connsiteY11" fmla="*/ 2880239 h 5250743"/>
              <a:gd name="connsiteX12" fmla="*/ 32749 w 5326462"/>
              <a:gd name="connsiteY12" fmla="*/ 2090761 h 5250743"/>
              <a:gd name="connsiteX13" fmla="*/ 605461 w 5326462"/>
              <a:gd name="connsiteY13" fmla="*/ 929765 h 5250743"/>
              <a:gd name="connsiteX14" fmla="*/ 1549661 w 5326462"/>
              <a:gd name="connsiteY14" fmla="*/ 248646 h 5250743"/>
              <a:gd name="connsiteX15" fmla="*/ 1905671 w 5326462"/>
              <a:gd name="connsiteY15" fmla="*/ 78367 h 5250743"/>
              <a:gd name="connsiteX16" fmla="*/ 2576092 w 5326462"/>
              <a:gd name="connsiteY16" fmla="*/ 0 h 525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26462" h="5250743">
                <a:moveTo>
                  <a:pt x="2576092" y="0"/>
                </a:moveTo>
                <a:cubicBezTo>
                  <a:pt x="2650583" y="0"/>
                  <a:pt x="2726041" y="967"/>
                  <a:pt x="2803435" y="967"/>
                </a:cubicBezTo>
                <a:cubicBezTo>
                  <a:pt x="3020137" y="967"/>
                  <a:pt x="3205881" y="967"/>
                  <a:pt x="3329710" y="47407"/>
                </a:cubicBezTo>
                <a:cubicBezTo>
                  <a:pt x="3732156" y="124807"/>
                  <a:pt x="4088166" y="387966"/>
                  <a:pt x="4304868" y="573726"/>
                </a:cubicBezTo>
                <a:cubicBezTo>
                  <a:pt x="4537048" y="744005"/>
                  <a:pt x="4893058" y="1069084"/>
                  <a:pt x="5109760" y="1471563"/>
                </a:cubicBezTo>
                <a:cubicBezTo>
                  <a:pt x="5202632" y="2090761"/>
                  <a:pt x="5326462" y="2477760"/>
                  <a:pt x="5326462" y="2694480"/>
                </a:cubicBezTo>
                <a:cubicBezTo>
                  <a:pt x="5326462" y="3267238"/>
                  <a:pt x="5249068" y="3329158"/>
                  <a:pt x="5249068" y="3329158"/>
                </a:cubicBezTo>
                <a:cubicBezTo>
                  <a:pt x="5109760" y="3824516"/>
                  <a:pt x="4784708" y="4288915"/>
                  <a:pt x="4506091" y="4613994"/>
                </a:cubicBezTo>
                <a:cubicBezTo>
                  <a:pt x="4242954" y="4877153"/>
                  <a:pt x="3825029" y="5016473"/>
                  <a:pt x="3329710" y="5233192"/>
                </a:cubicBezTo>
                <a:cubicBezTo>
                  <a:pt x="3020137" y="5233192"/>
                  <a:pt x="2199766" y="5310592"/>
                  <a:pt x="1704448" y="5140313"/>
                </a:cubicBezTo>
                <a:cubicBezTo>
                  <a:pt x="1224608" y="4908113"/>
                  <a:pt x="1069821" y="4861674"/>
                  <a:pt x="667375" y="4505635"/>
                </a:cubicBezTo>
                <a:cubicBezTo>
                  <a:pt x="311365" y="4103156"/>
                  <a:pt x="48228" y="3329158"/>
                  <a:pt x="17270" y="2880239"/>
                </a:cubicBezTo>
                <a:cubicBezTo>
                  <a:pt x="-29166" y="2617080"/>
                  <a:pt x="32749" y="2183641"/>
                  <a:pt x="32749" y="2090761"/>
                </a:cubicBezTo>
                <a:cubicBezTo>
                  <a:pt x="32749" y="1610883"/>
                  <a:pt x="342323" y="1254844"/>
                  <a:pt x="605461" y="929765"/>
                </a:cubicBezTo>
                <a:cubicBezTo>
                  <a:pt x="884077" y="620166"/>
                  <a:pt x="1147215" y="341526"/>
                  <a:pt x="1549661" y="248646"/>
                </a:cubicBezTo>
                <a:cubicBezTo>
                  <a:pt x="1905671" y="78367"/>
                  <a:pt x="1905671" y="78367"/>
                  <a:pt x="1905671" y="78367"/>
                </a:cubicBezTo>
                <a:cubicBezTo>
                  <a:pt x="2137851" y="8707"/>
                  <a:pt x="2352618" y="0"/>
                  <a:pt x="257609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2163F3-078D-4720-9AD1-A9928F83FA5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 rtlCol="0"/>
          <a:lstStyle/>
          <a:p>
            <a:pPr rtl="0"/>
            <a:r>
              <a:rPr lang="es-ES"/>
              <a:t>Domingo, 31 de enero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A66E606-DF41-4627-9F0B-60505B6428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9B5B67-D8DC-4B37-A3AF-8F51794BE0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003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Forma libre: Forma 16">
            <a:extLst>
              <a:ext uri="{FF2B5EF4-FFF2-40B4-BE49-F238E27FC236}">
                <a16:creationId xmlns:a16="http://schemas.microsoft.com/office/drawing/2014/main" id="{765DBEBE-24FD-43C8-B726-088DC641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4528927" y="-805072"/>
            <a:ext cx="3134147" cy="12192001"/>
          </a:xfrm>
          <a:custGeom>
            <a:avLst/>
            <a:gdLst>
              <a:gd name="connsiteX0" fmla="*/ 0 w 3134147"/>
              <a:gd name="connsiteY0" fmla="*/ 3416314 h 12192001"/>
              <a:gd name="connsiteX1" fmla="*/ 2837 w 3134147"/>
              <a:gd name="connsiteY1" fmla="*/ 3247280 h 12192001"/>
              <a:gd name="connsiteX2" fmla="*/ 7702 w 3134147"/>
              <a:gd name="connsiteY2" fmla="*/ 3090040 h 12192001"/>
              <a:gd name="connsiteX3" fmla="*/ 82223 w 3134147"/>
              <a:gd name="connsiteY3" fmla="*/ 3092468 h 12192001"/>
              <a:gd name="connsiteX4" fmla="*/ 1325465 w 3134147"/>
              <a:gd name="connsiteY4" fmla="*/ 3121352 h 12192001"/>
              <a:gd name="connsiteX5" fmla="*/ 2263825 w 3134147"/>
              <a:gd name="connsiteY5" fmla="*/ 2803189 h 12192001"/>
              <a:gd name="connsiteX6" fmla="*/ 2555285 w 3134147"/>
              <a:gd name="connsiteY6" fmla="*/ 1918540 h 12192001"/>
              <a:gd name="connsiteX7" fmla="*/ 2242499 w 3134147"/>
              <a:gd name="connsiteY7" fmla="*/ 839889 h 12192001"/>
              <a:gd name="connsiteX8" fmla="*/ 1332574 w 3134147"/>
              <a:gd name="connsiteY8" fmla="*/ 591566 h 12192001"/>
              <a:gd name="connsiteX9" fmla="*/ 226548 w 3134147"/>
              <a:gd name="connsiteY9" fmla="*/ 589520 h 12192001"/>
              <a:gd name="connsiteX10" fmla="*/ 115838 w 3134147"/>
              <a:gd name="connsiteY10" fmla="*/ 589954 h 12192001"/>
              <a:gd name="connsiteX11" fmla="*/ 121218 w 3134147"/>
              <a:gd name="connsiteY11" fmla="*/ 489786 h 12192001"/>
              <a:gd name="connsiteX12" fmla="*/ 137792 w 3134147"/>
              <a:gd name="connsiteY12" fmla="*/ 177371 h 12192001"/>
              <a:gd name="connsiteX13" fmla="*/ 146811 w 3134147"/>
              <a:gd name="connsiteY13" fmla="*/ 0 h 12192001"/>
              <a:gd name="connsiteX14" fmla="*/ 3134147 w 3134147"/>
              <a:gd name="connsiteY14" fmla="*/ 0 h 12192001"/>
              <a:gd name="connsiteX15" fmla="*/ 3134146 w 3134147"/>
              <a:gd name="connsiteY15" fmla="*/ 12192001 h 12192001"/>
              <a:gd name="connsiteX16" fmla="*/ 175442 w 3134147"/>
              <a:gd name="connsiteY16" fmla="*/ 12192001 h 12192001"/>
              <a:gd name="connsiteX17" fmla="*/ 172880 w 3134147"/>
              <a:gd name="connsiteY17" fmla="*/ 12180929 h 12192001"/>
              <a:gd name="connsiteX18" fmla="*/ 172880 w 3134147"/>
              <a:gd name="connsiteY18" fmla="*/ 11675594 h 12192001"/>
              <a:gd name="connsiteX19" fmla="*/ 172880 w 3134147"/>
              <a:gd name="connsiteY19" fmla="*/ 11565780 h 12192001"/>
              <a:gd name="connsiteX20" fmla="*/ 197836 w 3134147"/>
              <a:gd name="connsiteY20" fmla="*/ 11565872 h 12192001"/>
              <a:gd name="connsiteX21" fmla="*/ 1517404 w 3134147"/>
              <a:gd name="connsiteY21" fmla="*/ 11562598 h 12192001"/>
              <a:gd name="connsiteX22" fmla="*/ 2278045 w 3134147"/>
              <a:gd name="connsiteY22" fmla="*/ 11267715 h 12192001"/>
              <a:gd name="connsiteX23" fmla="*/ 2555287 w 3134147"/>
              <a:gd name="connsiteY23" fmla="*/ 10297704 h 12192001"/>
              <a:gd name="connsiteX24" fmla="*/ 2242501 w 3134147"/>
              <a:gd name="connsiteY24" fmla="*/ 9451855 h 12192001"/>
              <a:gd name="connsiteX25" fmla="*/ 1517404 w 3134147"/>
              <a:gd name="connsiteY25" fmla="*/ 9079371 h 12192001"/>
              <a:gd name="connsiteX26" fmla="*/ 292489 w 3134147"/>
              <a:gd name="connsiteY26" fmla="*/ 9040484 h 12192001"/>
              <a:gd name="connsiteX27" fmla="*/ 172880 w 3134147"/>
              <a:gd name="connsiteY27" fmla="*/ 9037926 h 12192001"/>
              <a:gd name="connsiteX28" fmla="*/ 172880 w 3134147"/>
              <a:gd name="connsiteY28" fmla="*/ 8788777 h 12192001"/>
              <a:gd name="connsiteX29" fmla="*/ 172880 w 3134147"/>
              <a:gd name="connsiteY29" fmla="*/ 8752186 h 12192001"/>
              <a:gd name="connsiteX30" fmla="*/ 221226 w 3134147"/>
              <a:gd name="connsiteY30" fmla="*/ 8751597 h 12192001"/>
              <a:gd name="connsiteX31" fmla="*/ 1079713 w 3134147"/>
              <a:gd name="connsiteY31" fmla="*/ 8738138 h 12192001"/>
              <a:gd name="connsiteX32" fmla="*/ 1733645 w 3134147"/>
              <a:gd name="connsiteY32" fmla="*/ 8683942 h 12192001"/>
              <a:gd name="connsiteX33" fmla="*/ 2252525 w 3134147"/>
              <a:gd name="connsiteY33" fmla="*/ 6591943 h 12192001"/>
              <a:gd name="connsiteX34" fmla="*/ 1355660 w 3134147"/>
              <a:gd name="connsiteY34" fmla="*/ 6231739 h 12192001"/>
              <a:gd name="connsiteX35" fmla="*/ 1199897 w 3134147"/>
              <a:gd name="connsiteY35" fmla="*/ 6221413 h 12192001"/>
              <a:gd name="connsiteX36" fmla="*/ 750257 w 3134147"/>
              <a:gd name="connsiteY36" fmla="*/ 6221413 h 12192001"/>
              <a:gd name="connsiteX37" fmla="*/ 469318 w 3134147"/>
              <a:gd name="connsiteY37" fmla="*/ 6232755 h 12192001"/>
              <a:gd name="connsiteX38" fmla="*/ 87377 w 3134147"/>
              <a:gd name="connsiteY38" fmla="*/ 6256515 h 12192001"/>
              <a:gd name="connsiteX39" fmla="*/ 65330 w 3134147"/>
              <a:gd name="connsiteY39" fmla="*/ 6257858 h 12192001"/>
              <a:gd name="connsiteX40" fmla="*/ 39551 w 3134147"/>
              <a:gd name="connsiteY40" fmla="*/ 5933709 h 12192001"/>
              <a:gd name="connsiteX41" fmla="*/ 354368 w 3134147"/>
              <a:gd name="connsiteY41" fmla="*/ 5936340 h 12192001"/>
              <a:gd name="connsiteX42" fmla="*/ 1492860 w 3134147"/>
              <a:gd name="connsiteY42" fmla="*/ 5874101 h 12192001"/>
              <a:gd name="connsiteX43" fmla="*/ 1251190 w 3134147"/>
              <a:gd name="connsiteY43" fmla="*/ 3400391 h 12192001"/>
              <a:gd name="connsiteX44" fmla="*/ 113919 w 3134147"/>
              <a:gd name="connsiteY44" fmla="*/ 3416024 h 12192001"/>
              <a:gd name="connsiteX45" fmla="*/ 19642 w 3134147"/>
              <a:gd name="connsiteY45" fmla="*/ 3416130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34147" h="12192001">
                <a:moveTo>
                  <a:pt x="0" y="3416314"/>
                </a:moveTo>
                <a:lnTo>
                  <a:pt x="2837" y="3247280"/>
                </a:lnTo>
                <a:lnTo>
                  <a:pt x="7702" y="3090040"/>
                </a:lnTo>
                <a:lnTo>
                  <a:pt x="82223" y="3092468"/>
                </a:lnTo>
                <a:cubicBezTo>
                  <a:pt x="538918" y="3106681"/>
                  <a:pt x="1222832" y="3121352"/>
                  <a:pt x="1325465" y="3121352"/>
                </a:cubicBezTo>
                <a:cubicBezTo>
                  <a:pt x="1688013" y="3121352"/>
                  <a:pt x="2043453" y="3043751"/>
                  <a:pt x="2263825" y="2803189"/>
                </a:cubicBezTo>
                <a:cubicBezTo>
                  <a:pt x="2477089" y="2570386"/>
                  <a:pt x="2555285" y="2151342"/>
                  <a:pt x="2555285" y="1918540"/>
                </a:cubicBezTo>
                <a:cubicBezTo>
                  <a:pt x="2555285" y="1359814"/>
                  <a:pt x="2455762" y="1080451"/>
                  <a:pt x="2242499" y="839889"/>
                </a:cubicBezTo>
                <a:cubicBezTo>
                  <a:pt x="2093214" y="684687"/>
                  <a:pt x="1581382" y="599326"/>
                  <a:pt x="1332574" y="591566"/>
                </a:cubicBezTo>
                <a:cubicBezTo>
                  <a:pt x="1172627" y="586716"/>
                  <a:pt x="648909" y="587929"/>
                  <a:pt x="226548" y="589520"/>
                </a:cubicBezTo>
                <a:lnTo>
                  <a:pt x="115838" y="589954"/>
                </a:lnTo>
                <a:lnTo>
                  <a:pt x="121218" y="489786"/>
                </a:lnTo>
                <a:cubicBezTo>
                  <a:pt x="127052" y="381154"/>
                  <a:pt x="132619" y="276859"/>
                  <a:pt x="137792" y="177371"/>
                </a:cubicBezTo>
                <a:lnTo>
                  <a:pt x="146811" y="0"/>
                </a:lnTo>
                <a:lnTo>
                  <a:pt x="3134147" y="0"/>
                </a:lnTo>
                <a:lnTo>
                  <a:pt x="3134146" y="12192001"/>
                </a:lnTo>
                <a:lnTo>
                  <a:pt x="175442" y="12192001"/>
                </a:lnTo>
                <a:lnTo>
                  <a:pt x="172880" y="12180929"/>
                </a:lnTo>
                <a:cubicBezTo>
                  <a:pt x="172880" y="12085807"/>
                  <a:pt x="172880" y="11919343"/>
                  <a:pt x="172880" y="11675594"/>
                </a:cubicBezTo>
                <a:lnTo>
                  <a:pt x="172880" y="11565780"/>
                </a:lnTo>
                <a:lnTo>
                  <a:pt x="197836" y="11565872"/>
                </a:lnTo>
                <a:cubicBezTo>
                  <a:pt x="649688" y="11566963"/>
                  <a:pt x="1357457" y="11562598"/>
                  <a:pt x="1517404" y="11562598"/>
                </a:cubicBezTo>
                <a:cubicBezTo>
                  <a:pt x="1879953" y="11562598"/>
                  <a:pt x="2206957" y="11368596"/>
                  <a:pt x="2278045" y="11267715"/>
                </a:cubicBezTo>
                <a:cubicBezTo>
                  <a:pt x="2349132" y="11166834"/>
                  <a:pt x="2555287" y="10771069"/>
                  <a:pt x="2555287" y="10297704"/>
                </a:cubicBezTo>
                <a:cubicBezTo>
                  <a:pt x="2555287" y="9979541"/>
                  <a:pt x="2384676" y="9607057"/>
                  <a:pt x="2242501" y="9451855"/>
                </a:cubicBezTo>
                <a:cubicBezTo>
                  <a:pt x="2093216" y="9211293"/>
                  <a:pt x="1638254" y="9094891"/>
                  <a:pt x="1517404" y="9079371"/>
                </a:cubicBezTo>
                <a:cubicBezTo>
                  <a:pt x="1434320" y="9068701"/>
                  <a:pt x="756514" y="9050695"/>
                  <a:pt x="292489" y="9040484"/>
                </a:cubicBezTo>
                <a:lnTo>
                  <a:pt x="172880" y="9037926"/>
                </a:lnTo>
                <a:lnTo>
                  <a:pt x="172880" y="8788777"/>
                </a:lnTo>
                <a:lnTo>
                  <a:pt x="172880" y="8752186"/>
                </a:lnTo>
                <a:lnTo>
                  <a:pt x="221226" y="8751597"/>
                </a:lnTo>
                <a:cubicBezTo>
                  <a:pt x="497927" y="8747302"/>
                  <a:pt x="709655" y="8738138"/>
                  <a:pt x="1079713" y="8738138"/>
                </a:cubicBezTo>
                <a:cubicBezTo>
                  <a:pt x="1356923" y="8738138"/>
                  <a:pt x="1406679" y="8738138"/>
                  <a:pt x="1733645" y="8683942"/>
                </a:cubicBezTo>
                <a:cubicBezTo>
                  <a:pt x="2622138" y="8629747"/>
                  <a:pt x="2707434" y="7103674"/>
                  <a:pt x="2252525" y="6591943"/>
                </a:cubicBezTo>
                <a:cubicBezTo>
                  <a:pt x="2050393" y="6364641"/>
                  <a:pt x="1733978" y="6266108"/>
                  <a:pt x="1355660" y="6231739"/>
                </a:cubicBezTo>
                <a:lnTo>
                  <a:pt x="1199897" y="6221413"/>
                </a:lnTo>
                <a:lnTo>
                  <a:pt x="750257" y="6221413"/>
                </a:lnTo>
                <a:lnTo>
                  <a:pt x="469318" y="6232755"/>
                </a:lnTo>
                <a:cubicBezTo>
                  <a:pt x="343596" y="6239707"/>
                  <a:pt x="215875" y="6248129"/>
                  <a:pt x="87377" y="6256515"/>
                </a:cubicBezTo>
                <a:lnTo>
                  <a:pt x="65330" y="6257858"/>
                </a:lnTo>
                <a:lnTo>
                  <a:pt x="39551" y="5933709"/>
                </a:lnTo>
                <a:lnTo>
                  <a:pt x="354368" y="5936340"/>
                </a:lnTo>
                <a:cubicBezTo>
                  <a:pt x="715873" y="5928830"/>
                  <a:pt x="1106366" y="5894522"/>
                  <a:pt x="1492860" y="5874101"/>
                </a:cubicBezTo>
                <a:cubicBezTo>
                  <a:pt x="2928665" y="5796716"/>
                  <a:pt x="2878909" y="3377202"/>
                  <a:pt x="1251190" y="3400391"/>
                </a:cubicBezTo>
                <a:cubicBezTo>
                  <a:pt x="810498" y="3400391"/>
                  <a:pt x="597259" y="3416024"/>
                  <a:pt x="113919" y="3416024"/>
                </a:cubicBezTo>
                <a:cubicBezTo>
                  <a:pt x="79268" y="3416024"/>
                  <a:pt x="48171" y="3416024"/>
                  <a:pt x="19642" y="3416130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0B8B20-A8CB-417B-86FC-AEE221D8D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93" y="607075"/>
            <a:ext cx="7603645" cy="1185705"/>
          </a:xfrm>
        </p:spPr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0ECE118-7FEA-45C5-901F-5083C50EE7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92886" y="567948"/>
            <a:ext cx="3292590" cy="289580"/>
          </a:xfrm>
        </p:spPr>
        <p:txBody>
          <a:bodyPr rtlCol="0"/>
          <a:lstStyle>
            <a:lvl1pPr algn="r">
              <a:buNone/>
              <a:defRPr lang="es-ES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Marcador de texto 12">
            <a:extLst>
              <a:ext uri="{FF2B5EF4-FFF2-40B4-BE49-F238E27FC236}">
                <a16:creationId xmlns:a16="http://schemas.microsoft.com/office/drawing/2014/main" id="{B08CA6E4-8742-4E8A-B7F4-9E1CA95B2F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92886" y="1042422"/>
            <a:ext cx="3292590" cy="289580"/>
          </a:xfrm>
        </p:spPr>
        <p:txBody>
          <a:bodyPr rtlCol="0"/>
          <a:lstStyle>
            <a:lvl1pPr algn="r">
              <a:buNone/>
              <a:defRPr lang="es-ES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9D001911-A74E-435A-8FE7-676355D67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2886" y="1503200"/>
            <a:ext cx="3292590" cy="289580"/>
          </a:xfrm>
        </p:spPr>
        <p:txBody>
          <a:bodyPr rtlCol="0"/>
          <a:lstStyle>
            <a:lvl1pPr algn="r">
              <a:buNone/>
              <a:defRPr lang="es-ES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1" name="Marcador de posición de imagen 15">
            <a:extLst>
              <a:ext uri="{FF2B5EF4-FFF2-40B4-BE49-F238E27FC236}">
                <a16:creationId xmlns:a16="http://schemas.microsoft.com/office/drawing/2014/main" id="{F4F8532A-3059-47CD-8B54-A542DED3B8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5954" y="2362201"/>
            <a:ext cx="2533236" cy="3916941"/>
          </a:xfrm>
          <a:custGeom>
            <a:avLst/>
            <a:gdLst>
              <a:gd name="connsiteX0" fmla="*/ 1330423 w 2533236"/>
              <a:gd name="connsiteY0" fmla="*/ 0 h 3916941"/>
              <a:gd name="connsiteX1" fmla="*/ 2215073 w 2533236"/>
              <a:gd name="connsiteY1" fmla="*/ 291460 h 3916941"/>
              <a:gd name="connsiteX2" fmla="*/ 2533236 w 2533236"/>
              <a:gd name="connsiteY2" fmla="*/ 1229820 h 3916941"/>
              <a:gd name="connsiteX3" fmla="*/ 2486676 w 2533236"/>
              <a:gd name="connsiteY3" fmla="*/ 2879058 h 3916941"/>
              <a:gd name="connsiteX4" fmla="*/ 2114192 w 2533236"/>
              <a:gd name="connsiteY4" fmla="*/ 3604155 h 3916941"/>
              <a:gd name="connsiteX5" fmla="*/ 1268343 w 2533236"/>
              <a:gd name="connsiteY5" fmla="*/ 3916941 h 3916941"/>
              <a:gd name="connsiteX6" fmla="*/ 298332 w 2533236"/>
              <a:gd name="connsiteY6" fmla="*/ 3639699 h 3916941"/>
              <a:gd name="connsiteX7" fmla="*/ 3449 w 2533236"/>
              <a:gd name="connsiteY7" fmla="*/ 2879058 h 3916941"/>
              <a:gd name="connsiteX8" fmla="*/ 3449 w 2533236"/>
              <a:gd name="connsiteY8" fmla="*/ 1222712 h 3916941"/>
              <a:gd name="connsiteX9" fmla="*/ 251772 w 2533236"/>
              <a:gd name="connsiteY9" fmla="*/ 312787 h 3916941"/>
              <a:gd name="connsiteX10" fmla="*/ 1330423 w 2533236"/>
              <a:gd name="connsiteY10" fmla="*/ 0 h 391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3236" h="3916941">
                <a:moveTo>
                  <a:pt x="1330423" y="0"/>
                </a:moveTo>
                <a:cubicBezTo>
                  <a:pt x="1563226" y="0"/>
                  <a:pt x="1982270" y="78197"/>
                  <a:pt x="2215073" y="291460"/>
                </a:cubicBezTo>
                <a:cubicBezTo>
                  <a:pt x="2455635" y="511833"/>
                  <a:pt x="2533236" y="867272"/>
                  <a:pt x="2533236" y="1229820"/>
                </a:cubicBezTo>
                <a:cubicBezTo>
                  <a:pt x="2533236" y="1379105"/>
                  <a:pt x="2502196" y="2758209"/>
                  <a:pt x="2486676" y="2879058"/>
                </a:cubicBezTo>
                <a:cubicBezTo>
                  <a:pt x="2471156" y="2999908"/>
                  <a:pt x="2354754" y="3454870"/>
                  <a:pt x="2114192" y="3604155"/>
                </a:cubicBezTo>
                <a:cubicBezTo>
                  <a:pt x="1958990" y="3746330"/>
                  <a:pt x="1586506" y="3916941"/>
                  <a:pt x="1268343" y="3916941"/>
                </a:cubicBezTo>
                <a:cubicBezTo>
                  <a:pt x="794978" y="3916941"/>
                  <a:pt x="399213" y="3710786"/>
                  <a:pt x="298332" y="3639699"/>
                </a:cubicBezTo>
                <a:cubicBezTo>
                  <a:pt x="197451" y="3568611"/>
                  <a:pt x="3449" y="3241607"/>
                  <a:pt x="3449" y="2879058"/>
                </a:cubicBezTo>
                <a:cubicBezTo>
                  <a:pt x="3449" y="2665795"/>
                  <a:pt x="-4311" y="1478628"/>
                  <a:pt x="3449" y="1222712"/>
                </a:cubicBezTo>
                <a:cubicBezTo>
                  <a:pt x="11209" y="973904"/>
                  <a:pt x="96570" y="462071"/>
                  <a:pt x="251772" y="312787"/>
                </a:cubicBezTo>
                <a:cubicBezTo>
                  <a:pt x="492334" y="99523"/>
                  <a:pt x="771697" y="0"/>
                  <a:pt x="1330423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3" name="Marcador de posición de imagen 18">
            <a:extLst>
              <a:ext uri="{FF2B5EF4-FFF2-40B4-BE49-F238E27FC236}">
                <a16:creationId xmlns:a16="http://schemas.microsoft.com/office/drawing/2014/main" id="{43D2034E-6271-4A1B-AB17-EC7F8E456F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38525" y="2394037"/>
            <a:ext cx="2532063" cy="3852539"/>
          </a:xfrm>
          <a:custGeom>
            <a:avLst/>
            <a:gdLst>
              <a:gd name="connsiteX0" fmla="*/ 1198846 w 2532063"/>
              <a:gd name="connsiteY0" fmla="*/ 2601 h 3852539"/>
              <a:gd name="connsiteX1" fmla="*/ 2473418 w 2532063"/>
              <a:gd name="connsiteY1" fmla="*/ 1030589 h 3852539"/>
              <a:gd name="connsiteX2" fmla="*/ 2520721 w 2532063"/>
              <a:gd name="connsiteY2" fmla="*/ 1799136 h 3852539"/>
              <a:gd name="connsiteX3" fmla="*/ 2532063 w 2532063"/>
              <a:gd name="connsiteY3" fmla="*/ 2080075 h 3852539"/>
              <a:gd name="connsiteX4" fmla="*/ 2532063 w 2532063"/>
              <a:gd name="connsiteY4" fmla="*/ 2529715 h 3852539"/>
              <a:gd name="connsiteX5" fmla="*/ 2521737 w 2532063"/>
              <a:gd name="connsiteY5" fmla="*/ 2685478 h 3852539"/>
              <a:gd name="connsiteX6" fmla="*/ 2161533 w 2532063"/>
              <a:gd name="connsiteY6" fmla="*/ 3582343 h 3852539"/>
              <a:gd name="connsiteX7" fmla="*/ 69534 w 2532063"/>
              <a:gd name="connsiteY7" fmla="*/ 3063463 h 3852539"/>
              <a:gd name="connsiteX8" fmla="*/ 15338 w 2532063"/>
              <a:gd name="connsiteY8" fmla="*/ 2409531 h 3852539"/>
              <a:gd name="connsiteX9" fmla="*/ 377 w 2532063"/>
              <a:gd name="connsiteY9" fmla="*/ 1427829 h 3852539"/>
              <a:gd name="connsiteX10" fmla="*/ 0 w 2532063"/>
              <a:gd name="connsiteY10" fmla="*/ 1340577 h 3852539"/>
              <a:gd name="connsiteX11" fmla="*/ 0 w 2532063"/>
              <a:gd name="connsiteY11" fmla="*/ 1263233 h 3852539"/>
              <a:gd name="connsiteX12" fmla="*/ 4541 w 2532063"/>
              <a:gd name="connsiteY12" fmla="*/ 1124281 h 3852539"/>
              <a:gd name="connsiteX13" fmla="*/ 1198846 w 2532063"/>
              <a:gd name="connsiteY13" fmla="*/ 2601 h 385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32063" h="3852539">
                <a:moveTo>
                  <a:pt x="1198846" y="2601"/>
                </a:moveTo>
                <a:cubicBezTo>
                  <a:pt x="1810500" y="-33827"/>
                  <a:pt x="2434725" y="312686"/>
                  <a:pt x="2473418" y="1030589"/>
                </a:cubicBezTo>
                <a:cubicBezTo>
                  <a:pt x="2487032" y="1288252"/>
                  <a:pt x="2506818" y="1547692"/>
                  <a:pt x="2520721" y="1799136"/>
                </a:cubicBezTo>
                <a:lnTo>
                  <a:pt x="2532063" y="2080075"/>
                </a:lnTo>
                <a:lnTo>
                  <a:pt x="2532063" y="2529715"/>
                </a:lnTo>
                <a:lnTo>
                  <a:pt x="2521737" y="2685478"/>
                </a:lnTo>
                <a:cubicBezTo>
                  <a:pt x="2487368" y="3063796"/>
                  <a:pt x="2388835" y="3380211"/>
                  <a:pt x="2161533" y="3582343"/>
                </a:cubicBezTo>
                <a:cubicBezTo>
                  <a:pt x="1649802" y="4037252"/>
                  <a:pt x="123729" y="3951956"/>
                  <a:pt x="69534" y="3063463"/>
                </a:cubicBezTo>
                <a:cubicBezTo>
                  <a:pt x="15338" y="2736497"/>
                  <a:pt x="15338" y="2686741"/>
                  <a:pt x="15338" y="2409531"/>
                </a:cubicBezTo>
                <a:cubicBezTo>
                  <a:pt x="15338" y="1986608"/>
                  <a:pt x="3369" y="1770482"/>
                  <a:pt x="377" y="1427829"/>
                </a:cubicBezTo>
                <a:lnTo>
                  <a:pt x="0" y="1340577"/>
                </a:lnTo>
                <a:lnTo>
                  <a:pt x="0" y="1263233"/>
                </a:lnTo>
                <a:lnTo>
                  <a:pt x="4541" y="1124281"/>
                </a:lnTo>
                <a:cubicBezTo>
                  <a:pt x="63045" y="407474"/>
                  <a:pt x="625421" y="36753"/>
                  <a:pt x="1198846" y="2601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4" name="Marcador de posición de imagen 21">
            <a:extLst>
              <a:ext uri="{FF2B5EF4-FFF2-40B4-BE49-F238E27FC236}">
                <a16:creationId xmlns:a16="http://schemas.microsoft.com/office/drawing/2014/main" id="{600A4B14-34BC-40B7-AE23-36D26E3DDA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54180" y="2394767"/>
            <a:ext cx="2537595" cy="3852534"/>
          </a:xfrm>
          <a:custGeom>
            <a:avLst/>
            <a:gdLst>
              <a:gd name="connsiteX0" fmla="*/ 1248117 w 2537595"/>
              <a:gd name="connsiteY0" fmla="*/ 192 h 3852534"/>
              <a:gd name="connsiteX1" fmla="*/ 2467601 w 2537595"/>
              <a:gd name="connsiteY1" fmla="*/ 789077 h 3852534"/>
              <a:gd name="connsiteX2" fmla="*/ 2521797 w 2537595"/>
              <a:gd name="connsiteY2" fmla="*/ 1443007 h 3852534"/>
              <a:gd name="connsiteX3" fmla="*/ 2537430 w 2537595"/>
              <a:gd name="connsiteY3" fmla="*/ 2580278 h 3852534"/>
              <a:gd name="connsiteX4" fmla="*/ 63720 w 2537595"/>
              <a:gd name="connsiteY4" fmla="*/ 2821948 h 3852534"/>
              <a:gd name="connsiteX5" fmla="*/ 375605 w 2537595"/>
              <a:gd name="connsiteY5" fmla="*/ 270197 h 3852534"/>
              <a:gd name="connsiteX6" fmla="*/ 1248117 w 2537595"/>
              <a:gd name="connsiteY6" fmla="*/ 192 h 385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595" h="3852534">
                <a:moveTo>
                  <a:pt x="1248117" y="192"/>
                </a:moveTo>
                <a:cubicBezTo>
                  <a:pt x="1824906" y="-7790"/>
                  <a:pt x="2433729" y="233769"/>
                  <a:pt x="2467601" y="789077"/>
                </a:cubicBezTo>
                <a:cubicBezTo>
                  <a:pt x="2521797" y="1116042"/>
                  <a:pt x="2521797" y="1165798"/>
                  <a:pt x="2521797" y="1443007"/>
                </a:cubicBezTo>
                <a:cubicBezTo>
                  <a:pt x="2521797" y="1926347"/>
                  <a:pt x="2537430" y="2139586"/>
                  <a:pt x="2537430" y="2580278"/>
                </a:cubicBezTo>
                <a:cubicBezTo>
                  <a:pt x="2560619" y="4207997"/>
                  <a:pt x="141105" y="4257753"/>
                  <a:pt x="63720" y="2821948"/>
                </a:cubicBezTo>
                <a:cubicBezTo>
                  <a:pt x="9264" y="1791297"/>
                  <a:pt x="-143942" y="732213"/>
                  <a:pt x="375605" y="270197"/>
                </a:cubicBezTo>
                <a:cubicBezTo>
                  <a:pt x="567504" y="99606"/>
                  <a:pt x="902044" y="4982"/>
                  <a:pt x="1248117" y="192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6" name="Marcador de posición de imagen 24">
            <a:extLst>
              <a:ext uri="{FF2B5EF4-FFF2-40B4-BE49-F238E27FC236}">
                <a16:creationId xmlns:a16="http://schemas.microsoft.com/office/drawing/2014/main" id="{CC868421-4755-4591-B5D2-7F4ED1E8FD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70649" y="2362200"/>
            <a:ext cx="2533234" cy="3916940"/>
          </a:xfrm>
          <a:custGeom>
            <a:avLst/>
            <a:gdLst>
              <a:gd name="connsiteX0" fmla="*/ 1264893 w 2533234"/>
              <a:gd name="connsiteY0" fmla="*/ 0 h 3916940"/>
              <a:gd name="connsiteX1" fmla="*/ 2234903 w 2533234"/>
              <a:gd name="connsiteY1" fmla="*/ 277243 h 3916940"/>
              <a:gd name="connsiteX2" fmla="*/ 2529786 w 2533234"/>
              <a:gd name="connsiteY2" fmla="*/ 1037883 h 3916940"/>
              <a:gd name="connsiteX3" fmla="*/ 2529786 w 2533234"/>
              <a:gd name="connsiteY3" fmla="*/ 2694229 h 3916940"/>
              <a:gd name="connsiteX4" fmla="*/ 2281463 w 2533234"/>
              <a:gd name="connsiteY4" fmla="*/ 3604154 h 3916940"/>
              <a:gd name="connsiteX5" fmla="*/ 1202812 w 2533234"/>
              <a:gd name="connsiteY5" fmla="*/ 3916940 h 3916940"/>
              <a:gd name="connsiteX6" fmla="*/ 318163 w 2533234"/>
              <a:gd name="connsiteY6" fmla="*/ 3625480 h 3916940"/>
              <a:gd name="connsiteX7" fmla="*/ 0 w 2533234"/>
              <a:gd name="connsiteY7" fmla="*/ 2687120 h 3916940"/>
              <a:gd name="connsiteX8" fmla="*/ 46561 w 2533234"/>
              <a:gd name="connsiteY8" fmla="*/ 1037883 h 3916940"/>
              <a:gd name="connsiteX9" fmla="*/ 419044 w 2533234"/>
              <a:gd name="connsiteY9" fmla="*/ 312787 h 3916940"/>
              <a:gd name="connsiteX10" fmla="*/ 1264893 w 2533234"/>
              <a:gd name="connsiteY10" fmla="*/ 0 h 391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3234" h="3916940">
                <a:moveTo>
                  <a:pt x="1264893" y="0"/>
                </a:moveTo>
                <a:cubicBezTo>
                  <a:pt x="1738258" y="0"/>
                  <a:pt x="2134022" y="206155"/>
                  <a:pt x="2234903" y="277243"/>
                </a:cubicBezTo>
                <a:cubicBezTo>
                  <a:pt x="2335784" y="348331"/>
                  <a:pt x="2529786" y="675335"/>
                  <a:pt x="2529786" y="1037883"/>
                </a:cubicBezTo>
                <a:cubicBezTo>
                  <a:pt x="2529786" y="1251146"/>
                  <a:pt x="2537546" y="2438313"/>
                  <a:pt x="2529786" y="2694229"/>
                </a:cubicBezTo>
                <a:cubicBezTo>
                  <a:pt x="2522026" y="2943037"/>
                  <a:pt x="2436665" y="3454869"/>
                  <a:pt x="2281463" y="3604154"/>
                </a:cubicBezTo>
                <a:cubicBezTo>
                  <a:pt x="2040901" y="3817417"/>
                  <a:pt x="1761538" y="3916940"/>
                  <a:pt x="1202812" y="3916940"/>
                </a:cubicBezTo>
                <a:cubicBezTo>
                  <a:pt x="970010" y="3916940"/>
                  <a:pt x="550966" y="3838744"/>
                  <a:pt x="318163" y="3625480"/>
                </a:cubicBezTo>
                <a:cubicBezTo>
                  <a:pt x="77601" y="3405108"/>
                  <a:pt x="0" y="3049668"/>
                  <a:pt x="0" y="2687120"/>
                </a:cubicBezTo>
                <a:cubicBezTo>
                  <a:pt x="0" y="2537836"/>
                  <a:pt x="31040" y="1158732"/>
                  <a:pt x="46561" y="1037883"/>
                </a:cubicBezTo>
                <a:cubicBezTo>
                  <a:pt x="62081" y="917033"/>
                  <a:pt x="178482" y="462071"/>
                  <a:pt x="419044" y="312787"/>
                </a:cubicBezTo>
                <a:cubicBezTo>
                  <a:pt x="574246" y="170611"/>
                  <a:pt x="946730" y="0"/>
                  <a:pt x="1264893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4134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25D3F068-AC03-4FD0-8144-B8954B670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Domingo, 31 de enero de 20XX</a:t>
            </a: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87B6C63E-66B4-4FDA-AF8E-90866615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F3449E5A-98CB-4721-94D7-6D73798F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8940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A96360A5-9714-4EE0-A320-10F82AB343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3041003" cy="6858000"/>
          </a:xfrm>
          <a:custGeom>
            <a:avLst/>
            <a:gdLst>
              <a:gd name="connsiteX0" fmla="*/ 0 w 3041003"/>
              <a:gd name="connsiteY0" fmla="*/ 0 h 6858000"/>
              <a:gd name="connsiteX1" fmla="*/ 3004565 w 3041003"/>
              <a:gd name="connsiteY1" fmla="*/ 0 h 6858000"/>
              <a:gd name="connsiteX2" fmla="*/ 3004599 w 3041003"/>
              <a:gd name="connsiteY2" fmla="*/ 3068 h 6858000"/>
              <a:gd name="connsiteX3" fmla="*/ 3023912 w 3041003"/>
              <a:gd name="connsiteY3" fmla="*/ 3857732 h 6858000"/>
              <a:gd name="connsiteX4" fmla="*/ 3016282 w 3041003"/>
              <a:gd name="connsiteY4" fmla="*/ 6617070 h 6858000"/>
              <a:gd name="connsiteX5" fmla="*/ 3011292 w 3041003"/>
              <a:gd name="connsiteY5" fmla="*/ 6858000 h 6858000"/>
              <a:gd name="connsiteX6" fmla="*/ 0 w 304100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1003" h="6858000">
                <a:moveTo>
                  <a:pt x="0" y="0"/>
                </a:moveTo>
                <a:lnTo>
                  <a:pt x="3004565" y="0"/>
                </a:lnTo>
                <a:lnTo>
                  <a:pt x="3004599" y="3068"/>
                </a:lnTo>
                <a:cubicBezTo>
                  <a:pt x="3015328" y="1163957"/>
                  <a:pt x="2989577" y="3242012"/>
                  <a:pt x="3023912" y="3857732"/>
                </a:cubicBezTo>
                <a:cubicBezTo>
                  <a:pt x="3054432" y="4268212"/>
                  <a:pt x="3039172" y="5465446"/>
                  <a:pt x="3016282" y="6617070"/>
                </a:cubicBezTo>
                <a:lnTo>
                  <a:pt x="30112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CE2E8E06-C7CD-4226-8715-6BF6CBD89D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36132" y="0"/>
            <a:ext cx="3055868" cy="3427200"/>
          </a:xfrm>
          <a:custGeom>
            <a:avLst/>
            <a:gdLst>
              <a:gd name="connsiteX0" fmla="*/ 35989 w 3055868"/>
              <a:gd name="connsiteY0" fmla="*/ 0 h 3427200"/>
              <a:gd name="connsiteX1" fmla="*/ 3055868 w 3055868"/>
              <a:gd name="connsiteY1" fmla="*/ 0 h 3427200"/>
              <a:gd name="connsiteX2" fmla="*/ 3055868 w 3055868"/>
              <a:gd name="connsiteY2" fmla="*/ 3427200 h 3427200"/>
              <a:gd name="connsiteX3" fmla="*/ 0 w 3055868"/>
              <a:gd name="connsiteY3" fmla="*/ 3427200 h 3427200"/>
              <a:gd name="connsiteX4" fmla="*/ 1407 w 3055868"/>
              <a:gd name="connsiteY4" fmla="*/ 3146458 h 3427200"/>
              <a:gd name="connsiteX5" fmla="*/ 31957 w 3055868"/>
              <a:gd name="connsiteY5" fmla="*/ 330644 h 34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5868" h="3427200">
                <a:moveTo>
                  <a:pt x="35989" y="0"/>
                </a:moveTo>
                <a:lnTo>
                  <a:pt x="3055868" y="0"/>
                </a:lnTo>
                <a:lnTo>
                  <a:pt x="3055868" y="3427200"/>
                </a:lnTo>
                <a:lnTo>
                  <a:pt x="0" y="3427200"/>
                </a:lnTo>
                <a:lnTo>
                  <a:pt x="1407" y="3146458"/>
                </a:lnTo>
                <a:cubicBezTo>
                  <a:pt x="8113" y="2169252"/>
                  <a:pt x="31957" y="1119298"/>
                  <a:pt x="31957" y="330644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B51DF243-889E-4FCC-A523-9210891E8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35805" y="3427200"/>
            <a:ext cx="3056197" cy="3430800"/>
          </a:xfrm>
          <a:custGeom>
            <a:avLst/>
            <a:gdLst>
              <a:gd name="connsiteX0" fmla="*/ 329 w 3056197"/>
              <a:gd name="connsiteY0" fmla="*/ 0 h 3430800"/>
              <a:gd name="connsiteX1" fmla="*/ 3056197 w 3056197"/>
              <a:gd name="connsiteY1" fmla="*/ 0 h 3430800"/>
              <a:gd name="connsiteX2" fmla="*/ 3056197 w 3056197"/>
              <a:gd name="connsiteY2" fmla="*/ 3430800 h 3430800"/>
              <a:gd name="connsiteX3" fmla="*/ 61648 w 3056197"/>
              <a:gd name="connsiteY3" fmla="*/ 3430800 h 3430800"/>
              <a:gd name="connsiteX4" fmla="*/ 60421 w 3056197"/>
              <a:gd name="connsiteY4" fmla="*/ 3239041 h 3430800"/>
              <a:gd name="connsiteX5" fmla="*/ 17026 w 3056197"/>
              <a:gd name="connsiteY5" fmla="*/ 1327506 h 3430800"/>
              <a:gd name="connsiteX6" fmla="*/ 279 w 3056197"/>
              <a:gd name="connsiteY6" fmla="*/ 9904 h 343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6197" h="3430800">
                <a:moveTo>
                  <a:pt x="329" y="0"/>
                </a:moveTo>
                <a:lnTo>
                  <a:pt x="3056197" y="0"/>
                </a:lnTo>
                <a:lnTo>
                  <a:pt x="3056197" y="3430800"/>
                </a:lnTo>
                <a:lnTo>
                  <a:pt x="61648" y="3430800"/>
                </a:lnTo>
                <a:lnTo>
                  <a:pt x="60421" y="3239041"/>
                </a:lnTo>
                <a:cubicBezTo>
                  <a:pt x="56129" y="2709076"/>
                  <a:pt x="43731" y="2080053"/>
                  <a:pt x="17026" y="1327506"/>
                </a:cubicBezTo>
                <a:cubicBezTo>
                  <a:pt x="2720" y="942681"/>
                  <a:pt x="-1155" y="489561"/>
                  <a:pt x="279" y="9904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C69363A-2FE6-41E4-87FC-2DF83F09C02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 rtlCol="0"/>
          <a:lstStyle/>
          <a:p>
            <a:pPr rtl="0"/>
            <a:r>
              <a:rPr lang="es-ES"/>
              <a:t>Domingo, 31 de enero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6EC0CFB-E38B-4B8A-9606-C158F91CCDE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665C2B-0DA5-431D-9503-3BFFB288C5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6304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A44F5A-B771-4284-B175-B2F530AF6695}" type="datetime1">
              <a:rPr lang="es-ES" noProof="0" smtClean="0"/>
              <a:t>28/07/2021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7A2141DD-8D8D-FA43-BD4F-2CFC93C87782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1A62821-5E0F-DE41-B5C2-17A3A7277F4E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C311AE14-D8F0-1D4C-9D8D-603836582793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1F2BE645-D4F2-304C-9AFA-473D8F888A85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93640330-30A6-6948-87A7-9DE6D41794F5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ADFB6548-D83C-1D4E-AE87-2E8F1D3D0FA7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D97C7400-7EDC-8845-AB5A-80FB8175C1E2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8" name="Título 1">
            <a:extLst>
              <a:ext uri="{FF2B5EF4-FFF2-40B4-BE49-F238E27FC236}">
                <a16:creationId xmlns:a16="http://schemas.microsoft.com/office/drawing/2014/main" id="{BC941C44-9B96-0040-8C71-D8364EB577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rtlCol="0" anchor="ctr">
            <a:normAutofit/>
          </a:bodyPr>
          <a:lstStyle>
            <a:lvl1pPr>
              <a:defRPr sz="4000" cap="all" baseline="0"/>
            </a:lvl1pPr>
          </a:lstStyle>
          <a:p>
            <a:pPr rtl="0"/>
            <a:r>
              <a:rPr lang="es-ES" noProof="0" dirty="0"/>
              <a:t>El título va aquí</a:t>
            </a: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014993B-5057-2A4C-9CA0-383DC5504020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3B110E8-1FE2-BC47-A5AE-4C698B688B65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87DACF2F-5D4D-434D-8786-E4DF0385E6F6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CFE816CC-CBCA-7946-B9E5-E9649EF369BE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962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29378-76E3-4346-B854-00A737D0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6833739" cy="1477328"/>
          </a:xfrm>
        </p:spPr>
        <p:txBody>
          <a:bodyPr rtlCol="0" anchor="ctr"/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99F96B64-408E-4B4D-A5D3-7186AABF86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999" y="2541599"/>
            <a:ext cx="4981575" cy="3557359"/>
          </a:xfrm>
        </p:spPr>
        <p:txBody>
          <a:bodyPr rtlCol="0"/>
          <a:lstStyle>
            <a:lvl1pPr marL="0" indent="0">
              <a:buNone/>
              <a:defRPr lang="es-ES" sz="2000" kern="1200" spc="20" baseline="0" dirty="0" smtClean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7" name="Marcador de fecha 1">
            <a:extLst>
              <a:ext uri="{FF2B5EF4-FFF2-40B4-BE49-F238E27FC236}">
                <a16:creationId xmlns:a16="http://schemas.microsoft.com/office/drawing/2014/main" id="{CB2113D8-516C-44EB-BC6F-C95BD93979C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10065" y="6138000"/>
            <a:ext cx="2364829" cy="720000"/>
          </a:xfrm>
        </p:spPr>
        <p:txBody>
          <a:bodyPr rtlCol="0"/>
          <a:lstStyle/>
          <a:p>
            <a:pPr rtl="0"/>
            <a:r>
              <a:rPr lang="es-ES"/>
              <a:t>Domingo, 31 de enero de 20XX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30BC406A-6205-4C7C-BF28-773738799B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7399" y="0"/>
            <a:ext cx="5064603" cy="2286000"/>
          </a:xfrm>
          <a:custGeom>
            <a:avLst/>
            <a:gdLst>
              <a:gd name="connsiteX0" fmla="*/ 0 w 5064603"/>
              <a:gd name="connsiteY0" fmla="*/ 0 h 2286000"/>
              <a:gd name="connsiteX1" fmla="*/ 5064603 w 5064603"/>
              <a:gd name="connsiteY1" fmla="*/ 0 h 2286000"/>
              <a:gd name="connsiteX2" fmla="*/ 5064603 w 5064603"/>
              <a:gd name="connsiteY2" fmla="*/ 2286000 h 2286000"/>
              <a:gd name="connsiteX3" fmla="*/ 763670 w 5064603"/>
              <a:gd name="connsiteY3" fmla="*/ 2286000 h 2286000"/>
              <a:gd name="connsiteX4" fmla="*/ 761866 w 5064603"/>
              <a:gd name="connsiteY4" fmla="*/ 2261963 h 2286000"/>
              <a:gd name="connsiteX5" fmla="*/ 174723 w 5064603"/>
              <a:gd name="connsiteY5" fmla="*/ 279455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4603" h="2286000">
                <a:moveTo>
                  <a:pt x="0" y="0"/>
                </a:moveTo>
                <a:lnTo>
                  <a:pt x="5064603" y="0"/>
                </a:lnTo>
                <a:lnTo>
                  <a:pt x="5064603" y="2286000"/>
                </a:lnTo>
                <a:lnTo>
                  <a:pt x="763670" y="2286000"/>
                </a:lnTo>
                <a:lnTo>
                  <a:pt x="761866" y="2261963"/>
                </a:lnTo>
                <a:cubicBezTo>
                  <a:pt x="683581" y="1496785"/>
                  <a:pt x="487866" y="835949"/>
                  <a:pt x="174723" y="27945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9F6DACD3-0A0E-4203-948F-CB45AA6A94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29581" y="2286000"/>
            <a:ext cx="4462420" cy="2286000"/>
          </a:xfrm>
          <a:custGeom>
            <a:avLst/>
            <a:gdLst>
              <a:gd name="connsiteX0" fmla="*/ 161487 w 4462420"/>
              <a:gd name="connsiteY0" fmla="*/ 0 h 2286000"/>
              <a:gd name="connsiteX1" fmla="*/ 4462420 w 4462420"/>
              <a:gd name="connsiteY1" fmla="*/ 0 h 2286000"/>
              <a:gd name="connsiteX2" fmla="*/ 4462420 w 4462420"/>
              <a:gd name="connsiteY2" fmla="*/ 2286000 h 2286000"/>
              <a:gd name="connsiteX3" fmla="*/ 0 w 4462420"/>
              <a:gd name="connsiteY3" fmla="*/ 2286000 h 2286000"/>
              <a:gd name="connsiteX4" fmla="*/ 17047 w 4462420"/>
              <a:gd name="connsiteY4" fmla="*/ 2229619 h 2286000"/>
              <a:gd name="connsiteX5" fmla="*/ 198826 w 4462420"/>
              <a:gd name="connsiteY5" fmla="*/ 775922 h 2286000"/>
              <a:gd name="connsiteX6" fmla="*/ 189040 w 4462420"/>
              <a:gd name="connsiteY6" fmla="*/ 367247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2420" h="2286000">
                <a:moveTo>
                  <a:pt x="161487" y="0"/>
                </a:moveTo>
                <a:lnTo>
                  <a:pt x="4462420" y="0"/>
                </a:lnTo>
                <a:lnTo>
                  <a:pt x="4462420" y="2286000"/>
                </a:lnTo>
                <a:lnTo>
                  <a:pt x="0" y="2286000"/>
                </a:lnTo>
                <a:lnTo>
                  <a:pt x="17047" y="2229619"/>
                </a:lnTo>
                <a:cubicBezTo>
                  <a:pt x="138233" y="1684483"/>
                  <a:pt x="198826" y="1230203"/>
                  <a:pt x="198826" y="775922"/>
                </a:cubicBezTo>
                <a:cubicBezTo>
                  <a:pt x="198826" y="636799"/>
                  <a:pt x="195564" y="500574"/>
                  <a:pt x="189040" y="36724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2B9DECF3-60B9-433F-B8F8-5B4E0E53F4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29067" y="4572000"/>
            <a:ext cx="5662935" cy="2286000"/>
          </a:xfrm>
          <a:custGeom>
            <a:avLst/>
            <a:gdLst>
              <a:gd name="connsiteX0" fmla="*/ 1200515 w 5662935"/>
              <a:gd name="connsiteY0" fmla="*/ 0 h 2286000"/>
              <a:gd name="connsiteX1" fmla="*/ 5662935 w 5662935"/>
              <a:gd name="connsiteY1" fmla="*/ 0 h 2286000"/>
              <a:gd name="connsiteX2" fmla="*/ 5662935 w 5662935"/>
              <a:gd name="connsiteY2" fmla="*/ 2286000 h 2286000"/>
              <a:gd name="connsiteX3" fmla="*/ 0 w 5662935"/>
              <a:gd name="connsiteY3" fmla="*/ 2286000 h 2286000"/>
              <a:gd name="connsiteX4" fmla="*/ 78957 w 5662935"/>
              <a:gd name="connsiteY4" fmla="*/ 2205438 h 2286000"/>
              <a:gd name="connsiteX5" fmla="*/ 672225 w 5662935"/>
              <a:gd name="connsiteY5" fmla="*/ 1397316 h 2286000"/>
              <a:gd name="connsiteX6" fmla="*/ 1102530 w 5662935"/>
              <a:gd name="connsiteY6" fmla="*/ 32407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2935" h="2286000">
                <a:moveTo>
                  <a:pt x="1200515" y="0"/>
                </a:moveTo>
                <a:lnTo>
                  <a:pt x="5662935" y="0"/>
                </a:lnTo>
                <a:lnTo>
                  <a:pt x="5662935" y="2286000"/>
                </a:lnTo>
                <a:lnTo>
                  <a:pt x="0" y="2286000"/>
                </a:lnTo>
                <a:lnTo>
                  <a:pt x="78957" y="2205438"/>
                </a:lnTo>
                <a:cubicBezTo>
                  <a:pt x="291624" y="1972265"/>
                  <a:pt x="490445" y="1703955"/>
                  <a:pt x="672225" y="1397316"/>
                </a:cubicBezTo>
                <a:cubicBezTo>
                  <a:pt x="854003" y="1056606"/>
                  <a:pt x="984657" y="698860"/>
                  <a:pt x="1102530" y="32407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54D1CFDE-CA21-4CFE-AE63-608D62DB6C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29739" y="6138000"/>
            <a:ext cx="2130424" cy="720000"/>
          </a:xfrm>
        </p:spPr>
        <p:txBody>
          <a:bodyPr rtlCol="0"/>
          <a:lstStyle/>
          <a:p>
            <a:pPr rtl="0"/>
            <a:fld id="{1621B6DD-29C1-4FEA-923F-71EA1347694C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559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E4BF6-62EC-4B2B-B3B7-8E130713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6890"/>
            <a:ext cx="3927727" cy="1477328"/>
          </a:xfrm>
        </p:spPr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3078E0F3-1044-4DB5-AE58-9212CD6C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7727" y="616890"/>
            <a:ext cx="6812436" cy="1477328"/>
          </a:xfrm>
        </p:spPr>
        <p:txBody>
          <a:bodyPr rtlCol="0"/>
          <a:lstStyle>
            <a:lvl1pPr marL="0" indent="0">
              <a:buNone/>
              <a:defRPr lang="es-ES" sz="1600" kern="1200" spc="20" baseline="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/>
            </a:lvl2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 useBgFill="1">
        <p:nvSpPr>
          <p:cNvPr id="13" name="Forma libre: Forma 12">
            <a:extLst>
              <a:ext uri="{FF2B5EF4-FFF2-40B4-BE49-F238E27FC236}">
                <a16:creationId xmlns:a16="http://schemas.microsoft.com/office/drawing/2014/main" id="{63A0AF3C-A897-4840-99F4-77D234B0E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4524645" y="-809352"/>
            <a:ext cx="3142706" cy="12192000"/>
          </a:xfrm>
          <a:custGeom>
            <a:avLst/>
            <a:gdLst>
              <a:gd name="connsiteX0" fmla="*/ 0 w 3142706"/>
              <a:gd name="connsiteY0" fmla="*/ 4431100 h 12192000"/>
              <a:gd name="connsiteX1" fmla="*/ 1979 w 3142706"/>
              <a:gd name="connsiteY1" fmla="*/ 4546418 h 12192000"/>
              <a:gd name="connsiteX2" fmla="*/ 80130 w 3142706"/>
              <a:gd name="connsiteY2" fmla="*/ 4516573 h 12192000"/>
              <a:gd name="connsiteX3" fmla="*/ 585514 w 3142706"/>
              <a:gd name="connsiteY3" fmla="*/ 4383259 h 12192000"/>
              <a:gd name="connsiteX4" fmla="*/ 1550569 w 3142706"/>
              <a:gd name="connsiteY4" fmla="*/ 4698133 h 12192000"/>
              <a:gd name="connsiteX5" fmla="*/ 2200712 w 3142706"/>
              <a:gd name="connsiteY5" fmla="*/ 5277095 h 12192000"/>
              <a:gd name="connsiteX6" fmla="*/ 2424198 w 3142706"/>
              <a:gd name="connsiteY6" fmla="*/ 6170932 h 12192000"/>
              <a:gd name="connsiteX7" fmla="*/ 2332772 w 3142706"/>
              <a:gd name="connsiteY7" fmla="*/ 6658479 h 12192000"/>
              <a:gd name="connsiteX8" fmla="*/ 1784214 w 3142706"/>
              <a:gd name="connsiteY8" fmla="*/ 7481214 h 12192000"/>
              <a:gd name="connsiteX9" fmla="*/ 798842 w 3142706"/>
              <a:gd name="connsiteY9" fmla="*/ 7917975 h 12192000"/>
              <a:gd name="connsiteX10" fmla="*/ 193143 w 3142706"/>
              <a:gd name="connsiteY10" fmla="*/ 7797358 h 12192000"/>
              <a:gd name="connsiteX11" fmla="*/ 181439 w 3142706"/>
              <a:gd name="connsiteY11" fmla="*/ 7792629 h 12192000"/>
              <a:gd name="connsiteX12" fmla="*/ 181439 w 3142706"/>
              <a:gd name="connsiteY12" fmla="*/ 8305457 h 12192000"/>
              <a:gd name="connsiteX13" fmla="*/ 181439 w 3142706"/>
              <a:gd name="connsiteY13" fmla="*/ 8378263 h 12192000"/>
              <a:gd name="connsiteX14" fmla="*/ 255752 w 3142706"/>
              <a:gd name="connsiteY14" fmla="*/ 8360872 h 12192000"/>
              <a:gd name="connsiteX15" fmla="*/ 785021 w 3142706"/>
              <a:gd name="connsiteY15" fmla="*/ 8298478 h 12192000"/>
              <a:gd name="connsiteX16" fmla="*/ 1532042 w 3142706"/>
              <a:gd name="connsiteY16" fmla="*/ 8485311 h 12192000"/>
              <a:gd name="connsiteX17" fmla="*/ 2133781 w 3142706"/>
              <a:gd name="connsiteY17" fmla="*/ 9045463 h 12192000"/>
              <a:gd name="connsiteX18" fmla="*/ 2351877 w 3142706"/>
              <a:gd name="connsiteY18" fmla="*/ 9543220 h 12192000"/>
              <a:gd name="connsiteX19" fmla="*/ 2414043 w 3142706"/>
              <a:gd name="connsiteY19" fmla="*/ 10165766 h 12192000"/>
              <a:gd name="connsiteX20" fmla="*/ 2196291 w 3142706"/>
              <a:gd name="connsiteY20" fmla="*/ 10881728 h 12192000"/>
              <a:gd name="connsiteX21" fmla="*/ 1532042 w 3142706"/>
              <a:gd name="connsiteY21" fmla="*/ 11535296 h 12192000"/>
              <a:gd name="connsiteX22" fmla="*/ 629434 w 3142706"/>
              <a:gd name="connsiteY22" fmla="*/ 11784175 h 12192000"/>
              <a:gd name="connsiteX23" fmla="*/ 216855 w 3142706"/>
              <a:gd name="connsiteY23" fmla="*/ 11737423 h 12192000"/>
              <a:gd name="connsiteX24" fmla="*/ 181439 w 3142706"/>
              <a:gd name="connsiteY24" fmla="*/ 11726632 h 12192000"/>
              <a:gd name="connsiteX25" fmla="*/ 181439 w 3142706"/>
              <a:gd name="connsiteY25" fmla="*/ 11763388 h 12192000"/>
              <a:gd name="connsiteX26" fmla="*/ 181439 w 3142706"/>
              <a:gd name="connsiteY26" fmla="*/ 12180928 h 12192000"/>
              <a:gd name="connsiteX27" fmla="*/ 184001 w 3142706"/>
              <a:gd name="connsiteY27" fmla="*/ 12192000 h 12192000"/>
              <a:gd name="connsiteX28" fmla="*/ 3142705 w 3142706"/>
              <a:gd name="connsiteY28" fmla="*/ 12191999 h 12192000"/>
              <a:gd name="connsiteX29" fmla="*/ 3142706 w 3142706"/>
              <a:gd name="connsiteY29" fmla="*/ 0 h 12192000"/>
              <a:gd name="connsiteX30" fmla="*/ 155370 w 3142706"/>
              <a:gd name="connsiteY30" fmla="*/ 0 h 12192000"/>
              <a:gd name="connsiteX31" fmla="*/ 146351 w 3142706"/>
              <a:gd name="connsiteY31" fmla="*/ 177371 h 12192000"/>
              <a:gd name="connsiteX32" fmla="*/ 123859 w 3142706"/>
              <a:gd name="connsiteY32" fmla="*/ 599846 h 12192000"/>
              <a:gd name="connsiteX33" fmla="*/ 123365 w 3142706"/>
              <a:gd name="connsiteY33" fmla="*/ 609102 h 12192000"/>
              <a:gd name="connsiteX34" fmla="*/ 199429 w 3142706"/>
              <a:gd name="connsiteY34" fmla="*/ 579094 h 12192000"/>
              <a:gd name="connsiteX35" fmla="*/ 768238 w 3142706"/>
              <a:gd name="connsiteY35" fmla="*/ 518113 h 12192000"/>
              <a:gd name="connsiteX36" fmla="*/ 951182 w 3142706"/>
              <a:gd name="connsiteY36" fmla="*/ 548430 h 12192000"/>
              <a:gd name="connsiteX37" fmla="*/ 1413449 w 3142706"/>
              <a:gd name="connsiteY37" fmla="*/ 706284 h 12192000"/>
              <a:gd name="connsiteX38" fmla="*/ 1794407 w 3142706"/>
              <a:gd name="connsiteY38" fmla="*/ 944634 h 12192000"/>
              <a:gd name="connsiteX39" fmla="*/ 2028169 w 3142706"/>
              <a:gd name="connsiteY39" fmla="*/ 1168348 h 12192000"/>
              <a:gd name="connsiteX40" fmla="*/ 2363216 w 3142706"/>
              <a:gd name="connsiteY40" fmla="*/ 1767707 h 12192000"/>
              <a:gd name="connsiteX41" fmla="*/ 2424197 w 3142706"/>
              <a:gd name="connsiteY41" fmla="*/ 2356960 h 12192000"/>
              <a:gd name="connsiteX42" fmla="*/ 2363217 w 3142706"/>
              <a:gd name="connsiteY42" fmla="*/ 2793935 h 12192000"/>
              <a:gd name="connsiteX43" fmla="*/ 2139619 w 3142706"/>
              <a:gd name="connsiteY43" fmla="*/ 3230561 h 12192000"/>
              <a:gd name="connsiteX44" fmla="*/ 1479338 w 3142706"/>
              <a:gd name="connsiteY44" fmla="*/ 3789498 h 12192000"/>
              <a:gd name="connsiteX45" fmla="*/ 585646 w 3142706"/>
              <a:gd name="connsiteY45" fmla="*/ 4002758 h 12192000"/>
              <a:gd name="connsiteX46" fmla="*/ 5142 w 3142706"/>
              <a:gd name="connsiteY46" fmla="*/ 3895589 h 12192000"/>
              <a:gd name="connsiteX47" fmla="*/ 1356 w 3142706"/>
              <a:gd name="connsiteY47" fmla="*/ 3893719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42706" h="12192000">
                <a:moveTo>
                  <a:pt x="0" y="4431100"/>
                </a:moveTo>
                <a:lnTo>
                  <a:pt x="1979" y="4546418"/>
                </a:lnTo>
                <a:lnTo>
                  <a:pt x="80130" y="4516573"/>
                </a:lnTo>
                <a:cubicBezTo>
                  <a:pt x="323933" y="4431506"/>
                  <a:pt x="544880" y="4383259"/>
                  <a:pt x="585514" y="4383259"/>
                </a:cubicBezTo>
                <a:cubicBezTo>
                  <a:pt x="941060" y="4383259"/>
                  <a:pt x="1266132" y="4494990"/>
                  <a:pt x="1550569" y="4698133"/>
                </a:cubicBezTo>
                <a:cubicBezTo>
                  <a:pt x="1875640" y="4901278"/>
                  <a:pt x="2078810" y="5104423"/>
                  <a:pt x="2200712" y="5277095"/>
                </a:cubicBezTo>
                <a:cubicBezTo>
                  <a:pt x="2281979" y="5459926"/>
                  <a:pt x="2424198" y="5764642"/>
                  <a:pt x="2424198" y="6170932"/>
                </a:cubicBezTo>
                <a:lnTo>
                  <a:pt x="2332772" y="6658479"/>
                </a:lnTo>
                <a:cubicBezTo>
                  <a:pt x="2271821" y="6942881"/>
                  <a:pt x="2109285" y="7186655"/>
                  <a:pt x="1784214" y="7481214"/>
                </a:cubicBezTo>
                <a:cubicBezTo>
                  <a:pt x="1499777" y="7765617"/>
                  <a:pt x="1144230" y="7887503"/>
                  <a:pt x="798842" y="7917975"/>
                </a:cubicBezTo>
                <a:cubicBezTo>
                  <a:pt x="621069" y="7917975"/>
                  <a:pt x="410280" y="7872268"/>
                  <a:pt x="193143" y="7797358"/>
                </a:cubicBezTo>
                <a:lnTo>
                  <a:pt x="181439" y="7792629"/>
                </a:lnTo>
                <a:lnTo>
                  <a:pt x="181439" y="8305457"/>
                </a:lnTo>
                <a:lnTo>
                  <a:pt x="181439" y="8378263"/>
                </a:lnTo>
                <a:lnTo>
                  <a:pt x="255752" y="8360872"/>
                </a:lnTo>
                <a:cubicBezTo>
                  <a:pt x="442593" y="8298478"/>
                  <a:pt x="598179" y="8298478"/>
                  <a:pt x="785021" y="8298478"/>
                </a:cubicBezTo>
                <a:cubicBezTo>
                  <a:pt x="1034028" y="8298478"/>
                  <a:pt x="1283035" y="8360872"/>
                  <a:pt x="1532042" y="8485311"/>
                </a:cubicBezTo>
                <a:cubicBezTo>
                  <a:pt x="1749795" y="8609751"/>
                  <a:pt x="1936636" y="8796584"/>
                  <a:pt x="2133781" y="9045463"/>
                </a:cubicBezTo>
                <a:cubicBezTo>
                  <a:pt x="2227202" y="9169902"/>
                  <a:pt x="2289368" y="9325364"/>
                  <a:pt x="2351877" y="9543220"/>
                </a:cubicBezTo>
                <a:cubicBezTo>
                  <a:pt x="2382788" y="9730054"/>
                  <a:pt x="2414043" y="9947910"/>
                  <a:pt x="2414043" y="10165766"/>
                </a:cubicBezTo>
                <a:cubicBezTo>
                  <a:pt x="2414043" y="10414645"/>
                  <a:pt x="2351877" y="10632501"/>
                  <a:pt x="2196291" y="10881728"/>
                </a:cubicBezTo>
                <a:cubicBezTo>
                  <a:pt x="2030057" y="11161629"/>
                  <a:pt x="1812304" y="11410857"/>
                  <a:pt x="1532042" y="11535296"/>
                </a:cubicBezTo>
                <a:cubicBezTo>
                  <a:pt x="1251780" y="11690758"/>
                  <a:pt x="971862" y="11784175"/>
                  <a:pt x="629434" y="11784175"/>
                </a:cubicBezTo>
                <a:cubicBezTo>
                  <a:pt x="489303" y="11784175"/>
                  <a:pt x="349172" y="11768576"/>
                  <a:pt x="216855" y="11737423"/>
                </a:cubicBezTo>
                <a:lnTo>
                  <a:pt x="181439" y="11726632"/>
                </a:lnTo>
                <a:lnTo>
                  <a:pt x="181439" y="11763388"/>
                </a:lnTo>
                <a:cubicBezTo>
                  <a:pt x="181439" y="11959844"/>
                  <a:pt x="181439" y="12097696"/>
                  <a:pt x="181439" y="12180928"/>
                </a:cubicBezTo>
                <a:lnTo>
                  <a:pt x="184001" y="12192000"/>
                </a:lnTo>
                <a:lnTo>
                  <a:pt x="3142705" y="12191999"/>
                </a:lnTo>
                <a:lnTo>
                  <a:pt x="3142706" y="0"/>
                </a:lnTo>
                <a:lnTo>
                  <a:pt x="155370" y="0"/>
                </a:lnTo>
                <a:lnTo>
                  <a:pt x="146351" y="177371"/>
                </a:lnTo>
                <a:cubicBezTo>
                  <a:pt x="139453" y="310022"/>
                  <a:pt x="131856" y="451218"/>
                  <a:pt x="123859" y="599846"/>
                </a:cubicBezTo>
                <a:lnTo>
                  <a:pt x="123365" y="609102"/>
                </a:lnTo>
                <a:lnTo>
                  <a:pt x="199429" y="579094"/>
                </a:lnTo>
                <a:cubicBezTo>
                  <a:pt x="331556" y="548430"/>
                  <a:pt x="616135" y="518113"/>
                  <a:pt x="768238" y="518113"/>
                </a:cubicBezTo>
                <a:cubicBezTo>
                  <a:pt x="859710" y="518113"/>
                  <a:pt x="920692" y="548430"/>
                  <a:pt x="951182" y="548430"/>
                </a:cubicBezTo>
                <a:cubicBezTo>
                  <a:pt x="1174780" y="579094"/>
                  <a:pt x="1189851" y="614638"/>
                  <a:pt x="1413449" y="706284"/>
                </a:cubicBezTo>
                <a:cubicBezTo>
                  <a:pt x="1637047" y="797930"/>
                  <a:pt x="1702935" y="843231"/>
                  <a:pt x="1794407" y="944634"/>
                </a:cubicBezTo>
                <a:cubicBezTo>
                  <a:pt x="1885879" y="1036280"/>
                  <a:pt x="1997678" y="1097261"/>
                  <a:pt x="2028169" y="1168348"/>
                </a:cubicBezTo>
                <a:cubicBezTo>
                  <a:pt x="2149781" y="1290310"/>
                  <a:pt x="2302234" y="1513676"/>
                  <a:pt x="2363216" y="1767707"/>
                </a:cubicBezTo>
                <a:cubicBezTo>
                  <a:pt x="2393706" y="1980967"/>
                  <a:pt x="2424197" y="2194227"/>
                  <a:pt x="2424197" y="2356960"/>
                </a:cubicBezTo>
                <a:cubicBezTo>
                  <a:pt x="2424197" y="2478923"/>
                  <a:pt x="2424198" y="2631201"/>
                  <a:pt x="2363217" y="2793935"/>
                </a:cubicBezTo>
                <a:cubicBezTo>
                  <a:pt x="2332726" y="2946213"/>
                  <a:pt x="2200600" y="3098493"/>
                  <a:pt x="2139619" y="3230561"/>
                </a:cubicBezTo>
                <a:cubicBezTo>
                  <a:pt x="1977352" y="3474486"/>
                  <a:pt x="1763917" y="3657430"/>
                  <a:pt x="1479338" y="3789498"/>
                </a:cubicBezTo>
                <a:cubicBezTo>
                  <a:pt x="1205272" y="3941777"/>
                  <a:pt x="920693" y="4002758"/>
                  <a:pt x="585646" y="4002758"/>
                </a:cubicBezTo>
                <a:cubicBezTo>
                  <a:pt x="376022" y="4002758"/>
                  <a:pt x="183599" y="3968456"/>
                  <a:pt x="5142" y="3895589"/>
                </a:cubicBezTo>
                <a:lnTo>
                  <a:pt x="1356" y="389371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es-ES" dirty="0"/>
          </a:p>
        </p:txBody>
      </p:sp>
      <p:sp>
        <p:nvSpPr>
          <p:cNvPr id="19" name="Marcador de fecha 18">
            <a:extLst>
              <a:ext uri="{FF2B5EF4-FFF2-40B4-BE49-F238E27FC236}">
                <a16:creationId xmlns:a16="http://schemas.microsoft.com/office/drawing/2014/main" id="{15108176-8782-4311-86A4-A38AC2C1AA9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 rtlCol="0"/>
          <a:lstStyle/>
          <a:p>
            <a:pPr rtl="0"/>
            <a:r>
              <a:rPr lang="es-ES"/>
              <a:t>Domingo, 31 de enero de 20XX</a:t>
            </a:r>
          </a:p>
        </p:txBody>
      </p:sp>
      <p:sp>
        <p:nvSpPr>
          <p:cNvPr id="21" name="Marcador de pie de página 20">
            <a:extLst>
              <a:ext uri="{FF2B5EF4-FFF2-40B4-BE49-F238E27FC236}">
                <a16:creationId xmlns:a16="http://schemas.microsoft.com/office/drawing/2014/main" id="{97E5EA52-4E60-4B0E-9427-12C5FC7E3F2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D64F9441-F2C8-491B-965A-E5C8139FFDE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15" name="Marcador de posición de imagen 13">
            <a:extLst>
              <a:ext uri="{FF2B5EF4-FFF2-40B4-BE49-F238E27FC236}">
                <a16:creationId xmlns:a16="http://schemas.microsoft.com/office/drawing/2014/main" id="{FDA5072F-C775-4FB3-A00C-CEBFD9200F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111" y="2634818"/>
            <a:ext cx="3484645" cy="3504675"/>
          </a:xfrm>
          <a:custGeom>
            <a:avLst/>
            <a:gdLst>
              <a:gd name="connsiteX0" fmla="*/ 1747550 w 3484645"/>
              <a:gd name="connsiteY0" fmla="*/ 0 h 3504675"/>
              <a:gd name="connsiteX1" fmla="*/ 2214840 w 3484645"/>
              <a:gd name="connsiteY1" fmla="*/ 60981 h 3504675"/>
              <a:gd name="connsiteX2" fmla="*/ 2672026 w 3484645"/>
              <a:gd name="connsiteY2" fmla="*/ 294743 h 3504675"/>
              <a:gd name="connsiteX3" fmla="*/ 3484645 w 3484645"/>
              <a:gd name="connsiteY3" fmla="*/ 1666123 h 3504675"/>
              <a:gd name="connsiteX4" fmla="*/ 3271385 w 3484645"/>
              <a:gd name="connsiteY4" fmla="*/ 2559815 h 3504675"/>
              <a:gd name="connsiteX5" fmla="*/ 2712448 w 3484645"/>
              <a:gd name="connsiteY5" fmla="*/ 3220096 h 3504675"/>
              <a:gd name="connsiteX6" fmla="*/ 2275822 w 3484645"/>
              <a:gd name="connsiteY6" fmla="*/ 3443694 h 3504675"/>
              <a:gd name="connsiteX7" fmla="*/ 1838847 w 3484645"/>
              <a:gd name="connsiteY7" fmla="*/ 3504675 h 3504675"/>
              <a:gd name="connsiteX8" fmla="*/ 1249594 w 3484645"/>
              <a:gd name="connsiteY8" fmla="*/ 3443694 h 3504675"/>
              <a:gd name="connsiteX9" fmla="*/ 650235 w 3484645"/>
              <a:gd name="connsiteY9" fmla="*/ 3108647 h 3504675"/>
              <a:gd name="connsiteX10" fmla="*/ 426521 w 3484645"/>
              <a:gd name="connsiteY10" fmla="*/ 2874885 h 3504675"/>
              <a:gd name="connsiteX11" fmla="*/ 188171 w 3484645"/>
              <a:gd name="connsiteY11" fmla="*/ 2493927 h 3504675"/>
              <a:gd name="connsiteX12" fmla="*/ 30317 w 3484645"/>
              <a:gd name="connsiteY12" fmla="*/ 2031660 h 3504675"/>
              <a:gd name="connsiteX13" fmla="*/ 0 w 3484645"/>
              <a:gd name="connsiteY13" fmla="*/ 1848716 h 3504675"/>
              <a:gd name="connsiteX14" fmla="*/ 60981 w 3484645"/>
              <a:gd name="connsiteY14" fmla="*/ 1279907 h 3504675"/>
              <a:gd name="connsiteX15" fmla="*/ 691005 w 3484645"/>
              <a:gd name="connsiteY15" fmla="*/ 355374 h 3504675"/>
              <a:gd name="connsiteX16" fmla="*/ 1747550 w 3484645"/>
              <a:gd name="connsiteY16" fmla="*/ 0 h 350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84645" h="3504675">
                <a:moveTo>
                  <a:pt x="1747550" y="0"/>
                </a:moveTo>
                <a:cubicBezTo>
                  <a:pt x="1869164" y="0"/>
                  <a:pt x="2021791" y="0"/>
                  <a:pt x="2214840" y="60981"/>
                </a:cubicBezTo>
                <a:cubicBezTo>
                  <a:pt x="2428101" y="121963"/>
                  <a:pt x="2550063" y="233762"/>
                  <a:pt x="2672026" y="294743"/>
                </a:cubicBezTo>
                <a:cubicBezTo>
                  <a:pt x="3240720" y="670444"/>
                  <a:pt x="3484645" y="1107127"/>
                  <a:pt x="3484645" y="1666123"/>
                </a:cubicBezTo>
                <a:cubicBezTo>
                  <a:pt x="3484645" y="2001170"/>
                  <a:pt x="3423664" y="2285749"/>
                  <a:pt x="3271385" y="2559815"/>
                </a:cubicBezTo>
                <a:cubicBezTo>
                  <a:pt x="3139317" y="2844394"/>
                  <a:pt x="2956373" y="3057829"/>
                  <a:pt x="2712448" y="3220096"/>
                </a:cubicBezTo>
                <a:cubicBezTo>
                  <a:pt x="2580380" y="3281077"/>
                  <a:pt x="2428101" y="3413203"/>
                  <a:pt x="2275822" y="3443694"/>
                </a:cubicBezTo>
                <a:cubicBezTo>
                  <a:pt x="2113089" y="3504675"/>
                  <a:pt x="1960810" y="3504675"/>
                  <a:pt x="1838847" y="3504675"/>
                </a:cubicBezTo>
                <a:cubicBezTo>
                  <a:pt x="1676114" y="3504675"/>
                  <a:pt x="1462854" y="3474184"/>
                  <a:pt x="1249594" y="3443694"/>
                </a:cubicBezTo>
                <a:cubicBezTo>
                  <a:pt x="995563" y="3382712"/>
                  <a:pt x="772197" y="3230259"/>
                  <a:pt x="650235" y="3108647"/>
                </a:cubicBezTo>
                <a:cubicBezTo>
                  <a:pt x="579148" y="3078156"/>
                  <a:pt x="518167" y="2966357"/>
                  <a:pt x="426521" y="2874885"/>
                </a:cubicBezTo>
                <a:cubicBezTo>
                  <a:pt x="325118" y="2783413"/>
                  <a:pt x="279817" y="2717525"/>
                  <a:pt x="188171" y="2493927"/>
                </a:cubicBezTo>
                <a:cubicBezTo>
                  <a:pt x="96525" y="2270329"/>
                  <a:pt x="60981" y="2255258"/>
                  <a:pt x="30317" y="2031660"/>
                </a:cubicBezTo>
                <a:cubicBezTo>
                  <a:pt x="30317" y="2001170"/>
                  <a:pt x="0" y="1940188"/>
                  <a:pt x="0" y="1848716"/>
                </a:cubicBezTo>
                <a:cubicBezTo>
                  <a:pt x="0" y="1696613"/>
                  <a:pt x="30317" y="1412034"/>
                  <a:pt x="60981" y="1279907"/>
                </a:cubicBezTo>
                <a:cubicBezTo>
                  <a:pt x="223366" y="843225"/>
                  <a:pt x="386099" y="599300"/>
                  <a:pt x="691005" y="355374"/>
                </a:cubicBezTo>
                <a:cubicBezTo>
                  <a:pt x="975352" y="101636"/>
                  <a:pt x="1371556" y="0"/>
                  <a:pt x="1747550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6" name="Marcador de posición de imagen 16">
            <a:extLst>
              <a:ext uri="{FF2B5EF4-FFF2-40B4-BE49-F238E27FC236}">
                <a16:creationId xmlns:a16="http://schemas.microsoft.com/office/drawing/2014/main" id="{B4151D06-53FE-42E5-9665-965DC2C382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3257" y="2634818"/>
            <a:ext cx="3534716" cy="3504675"/>
          </a:xfrm>
          <a:custGeom>
            <a:avLst/>
            <a:gdLst>
              <a:gd name="connsiteX0" fmla="*/ 1858773 w 3534716"/>
              <a:gd name="connsiteY0" fmla="*/ 0 h 3504675"/>
              <a:gd name="connsiteX1" fmla="*/ 2488521 w 3534716"/>
              <a:gd name="connsiteY1" fmla="*/ 142219 h 3504675"/>
              <a:gd name="connsiteX2" fmla="*/ 3118270 w 3534716"/>
              <a:gd name="connsiteY2" fmla="*/ 629826 h 3504675"/>
              <a:gd name="connsiteX3" fmla="*/ 3534716 w 3534716"/>
              <a:gd name="connsiteY3" fmla="*/ 1879319 h 3504675"/>
              <a:gd name="connsiteX4" fmla="*/ 3097955 w 3534716"/>
              <a:gd name="connsiteY4" fmla="*/ 2864691 h 3504675"/>
              <a:gd name="connsiteX5" fmla="*/ 2275220 w 3534716"/>
              <a:gd name="connsiteY5" fmla="*/ 3413249 h 3504675"/>
              <a:gd name="connsiteX6" fmla="*/ 1787673 w 3534716"/>
              <a:gd name="connsiteY6" fmla="*/ 3504675 h 3504675"/>
              <a:gd name="connsiteX7" fmla="*/ 893836 w 3534716"/>
              <a:gd name="connsiteY7" fmla="*/ 3281189 h 3504675"/>
              <a:gd name="connsiteX8" fmla="*/ 314874 w 3534716"/>
              <a:gd name="connsiteY8" fmla="*/ 2631046 h 3504675"/>
              <a:gd name="connsiteX9" fmla="*/ 0 w 3534716"/>
              <a:gd name="connsiteY9" fmla="*/ 1665991 h 3504675"/>
              <a:gd name="connsiteX10" fmla="*/ 487547 w 3534716"/>
              <a:gd name="connsiteY10" fmla="*/ 518083 h 3504675"/>
              <a:gd name="connsiteX11" fmla="*/ 1533742 w 3534716"/>
              <a:gd name="connsiteY11" fmla="*/ 20317 h 3504675"/>
              <a:gd name="connsiteX12" fmla="*/ 1858773 w 3534716"/>
              <a:gd name="connsiteY12" fmla="*/ 0 h 350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34716" h="3504675">
                <a:moveTo>
                  <a:pt x="1858773" y="0"/>
                </a:moveTo>
                <a:cubicBezTo>
                  <a:pt x="2061918" y="0"/>
                  <a:pt x="2346320" y="20317"/>
                  <a:pt x="2488521" y="142219"/>
                </a:cubicBezTo>
                <a:cubicBezTo>
                  <a:pt x="2661194" y="233645"/>
                  <a:pt x="2854182" y="365705"/>
                  <a:pt x="3118270" y="629826"/>
                </a:cubicBezTo>
                <a:cubicBezTo>
                  <a:pt x="3351886" y="1036165"/>
                  <a:pt x="3534716" y="1523772"/>
                  <a:pt x="3534716" y="1879319"/>
                </a:cubicBezTo>
                <a:cubicBezTo>
                  <a:pt x="3504244" y="2224707"/>
                  <a:pt x="3382358" y="2580254"/>
                  <a:pt x="3097955" y="2864691"/>
                </a:cubicBezTo>
                <a:cubicBezTo>
                  <a:pt x="2803396" y="3189762"/>
                  <a:pt x="2559622" y="3352298"/>
                  <a:pt x="2275220" y="3413249"/>
                </a:cubicBezTo>
                <a:lnTo>
                  <a:pt x="1787673" y="3504675"/>
                </a:lnTo>
                <a:cubicBezTo>
                  <a:pt x="1381383" y="3504675"/>
                  <a:pt x="1076667" y="3362456"/>
                  <a:pt x="893836" y="3281189"/>
                </a:cubicBezTo>
                <a:cubicBezTo>
                  <a:pt x="721164" y="3159287"/>
                  <a:pt x="518019" y="2956117"/>
                  <a:pt x="314874" y="2631046"/>
                </a:cubicBezTo>
                <a:cubicBezTo>
                  <a:pt x="111730" y="2346609"/>
                  <a:pt x="0" y="2021537"/>
                  <a:pt x="0" y="1665991"/>
                </a:cubicBezTo>
                <a:cubicBezTo>
                  <a:pt x="0" y="1584723"/>
                  <a:pt x="192988" y="782203"/>
                  <a:pt x="487547" y="518083"/>
                </a:cubicBezTo>
                <a:cubicBezTo>
                  <a:pt x="782107" y="253962"/>
                  <a:pt x="1208711" y="81268"/>
                  <a:pt x="1533742" y="20317"/>
                </a:cubicBezTo>
                <a:cubicBezTo>
                  <a:pt x="1625157" y="0"/>
                  <a:pt x="1706415" y="0"/>
                  <a:pt x="1858773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3" name="Marcador de posición de imagen 19">
            <a:extLst>
              <a:ext uri="{FF2B5EF4-FFF2-40B4-BE49-F238E27FC236}">
                <a16:creationId xmlns:a16="http://schemas.microsoft.com/office/drawing/2014/main" id="{B327F18E-56CE-4BED-9722-43624C6726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98476" y="2680058"/>
            <a:ext cx="3485697" cy="3449280"/>
          </a:xfrm>
          <a:custGeom>
            <a:avLst/>
            <a:gdLst>
              <a:gd name="connsiteX0" fmla="*/ 1780826 w 3485697"/>
              <a:gd name="connsiteY0" fmla="*/ 4 h 3449280"/>
              <a:gd name="connsiteX1" fmla="*/ 2262915 w 3485697"/>
              <a:gd name="connsiteY1" fmla="*/ 85106 h 3449280"/>
              <a:gd name="connsiteX2" fmla="*/ 2822020 w 3485697"/>
              <a:gd name="connsiteY2" fmla="*/ 309385 h 3449280"/>
              <a:gd name="connsiteX3" fmla="*/ 3298864 w 3485697"/>
              <a:gd name="connsiteY3" fmla="*/ 886395 h 3449280"/>
              <a:gd name="connsiteX4" fmla="*/ 3485697 w 3485697"/>
              <a:gd name="connsiteY4" fmla="*/ 1664671 h 3449280"/>
              <a:gd name="connsiteX5" fmla="*/ 3236818 w 3485697"/>
              <a:gd name="connsiteY5" fmla="*/ 2567279 h 3449280"/>
              <a:gd name="connsiteX6" fmla="*/ 2583250 w 3485697"/>
              <a:gd name="connsiteY6" fmla="*/ 3231528 h 3449280"/>
              <a:gd name="connsiteX7" fmla="*/ 1867288 w 3485697"/>
              <a:gd name="connsiteY7" fmla="*/ 3449280 h 3449280"/>
              <a:gd name="connsiteX8" fmla="*/ 1244742 w 3485697"/>
              <a:gd name="connsiteY8" fmla="*/ 3387114 h 3449280"/>
              <a:gd name="connsiteX9" fmla="*/ 746985 w 3485697"/>
              <a:gd name="connsiteY9" fmla="*/ 3169018 h 3449280"/>
              <a:gd name="connsiteX10" fmla="*/ 186833 w 3485697"/>
              <a:gd name="connsiteY10" fmla="*/ 2567279 h 3449280"/>
              <a:gd name="connsiteX11" fmla="*/ 0 w 3485697"/>
              <a:gd name="connsiteY11" fmla="*/ 1820258 h 3449280"/>
              <a:gd name="connsiteX12" fmla="*/ 62394 w 3485697"/>
              <a:gd name="connsiteY12" fmla="*/ 1290989 h 3449280"/>
              <a:gd name="connsiteX13" fmla="*/ 622545 w 3485697"/>
              <a:gd name="connsiteY13" fmla="*/ 325871 h 3449280"/>
              <a:gd name="connsiteX14" fmla="*/ 1585992 w 3485697"/>
              <a:gd name="connsiteY14" fmla="*/ 14697 h 3449280"/>
              <a:gd name="connsiteX15" fmla="*/ 1780826 w 3485697"/>
              <a:gd name="connsiteY15" fmla="*/ 4 h 344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85697" h="3449280">
                <a:moveTo>
                  <a:pt x="1780826" y="4"/>
                </a:moveTo>
                <a:cubicBezTo>
                  <a:pt x="1965933" y="-415"/>
                  <a:pt x="2123051" y="38482"/>
                  <a:pt x="2262915" y="85106"/>
                </a:cubicBezTo>
                <a:cubicBezTo>
                  <a:pt x="2449748" y="116361"/>
                  <a:pt x="2666210" y="247219"/>
                  <a:pt x="2822020" y="309385"/>
                </a:cubicBezTo>
                <a:cubicBezTo>
                  <a:pt x="3101922" y="496226"/>
                  <a:pt x="3205447" y="668299"/>
                  <a:pt x="3298864" y="886395"/>
                </a:cubicBezTo>
                <a:cubicBezTo>
                  <a:pt x="3423303" y="1104147"/>
                  <a:pt x="3485697" y="1384409"/>
                  <a:pt x="3485697" y="1664671"/>
                </a:cubicBezTo>
                <a:cubicBezTo>
                  <a:pt x="3485697" y="2007099"/>
                  <a:pt x="3392280" y="2287017"/>
                  <a:pt x="3236818" y="2567279"/>
                </a:cubicBezTo>
                <a:cubicBezTo>
                  <a:pt x="3112379" y="2847541"/>
                  <a:pt x="2863151" y="3065294"/>
                  <a:pt x="2583250" y="3231528"/>
                </a:cubicBezTo>
                <a:cubicBezTo>
                  <a:pt x="2334023" y="3387114"/>
                  <a:pt x="2116167" y="3449280"/>
                  <a:pt x="1867288" y="3449280"/>
                </a:cubicBezTo>
                <a:cubicBezTo>
                  <a:pt x="1649432" y="3449280"/>
                  <a:pt x="1431576" y="3418025"/>
                  <a:pt x="1244742" y="3387114"/>
                </a:cubicBezTo>
                <a:cubicBezTo>
                  <a:pt x="1026886" y="3324605"/>
                  <a:pt x="871424" y="3262439"/>
                  <a:pt x="746985" y="3169018"/>
                </a:cubicBezTo>
                <a:cubicBezTo>
                  <a:pt x="498106" y="2971873"/>
                  <a:pt x="311273" y="2785032"/>
                  <a:pt x="186833" y="2567279"/>
                </a:cubicBezTo>
                <a:cubicBezTo>
                  <a:pt x="62394" y="2318272"/>
                  <a:pt x="0" y="2069265"/>
                  <a:pt x="0" y="1820258"/>
                </a:cubicBezTo>
                <a:cubicBezTo>
                  <a:pt x="0" y="1633416"/>
                  <a:pt x="0" y="1477830"/>
                  <a:pt x="62394" y="1290989"/>
                </a:cubicBezTo>
                <a:cubicBezTo>
                  <a:pt x="155462" y="823885"/>
                  <a:pt x="342295" y="512712"/>
                  <a:pt x="622545" y="325871"/>
                </a:cubicBezTo>
                <a:cubicBezTo>
                  <a:pt x="902447" y="108118"/>
                  <a:pt x="1312713" y="54882"/>
                  <a:pt x="1585992" y="14697"/>
                </a:cubicBezTo>
                <a:cubicBezTo>
                  <a:pt x="1654312" y="4651"/>
                  <a:pt x="1719124" y="143"/>
                  <a:pt x="1780826" y="4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486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262235CD-026E-4B65-A804-8C877A0C4F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123702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294649 w 12192000"/>
              <a:gd name="connsiteY3" fmla="*/ 6858000 h 6858000"/>
              <a:gd name="connsiteX4" fmla="*/ 4543103 w 12192000"/>
              <a:gd name="connsiteY4" fmla="*/ 6794309 h 6858000"/>
              <a:gd name="connsiteX5" fmla="*/ 5784508 w 12192000"/>
              <a:gd name="connsiteY5" fmla="*/ 6102159 h 6858000"/>
              <a:gd name="connsiteX6" fmla="*/ 7044313 w 12192000"/>
              <a:gd name="connsiteY6" fmla="*/ 3583629 h 6858000"/>
              <a:gd name="connsiteX7" fmla="*/ 6748215 w 12192000"/>
              <a:gd name="connsiteY7" fmla="*/ 1870260 h 6858000"/>
              <a:gd name="connsiteX8" fmla="*/ 5569893 w 12192000"/>
              <a:gd name="connsiteY8" fmla="*/ 265913 h 6858000"/>
              <a:gd name="connsiteX9" fmla="*/ 5336837 w 12192000"/>
              <a:gd name="connsiteY9" fmla="*/ 117758 h 6858000"/>
              <a:gd name="connsiteX10" fmla="*/ 0 w 12192000"/>
              <a:gd name="connsiteY10" fmla="*/ 0 h 6858000"/>
              <a:gd name="connsiteX11" fmla="*/ 1478233 w 12192000"/>
              <a:gd name="connsiteY11" fmla="*/ 0 h 6858000"/>
              <a:gd name="connsiteX12" fmla="*/ 1376868 w 12192000"/>
              <a:gd name="connsiteY12" fmla="*/ 53544 h 6858000"/>
              <a:gd name="connsiteX13" fmla="*/ 763225 w 12192000"/>
              <a:gd name="connsiteY13" fmla="*/ 435512 h 6858000"/>
              <a:gd name="connsiteX14" fmla="*/ 3659 w 12192000"/>
              <a:gd name="connsiteY14" fmla="*/ 1575960 h 6858000"/>
              <a:gd name="connsiteX15" fmla="*/ 1 w 12192000"/>
              <a:gd name="connsiteY15" fmla="*/ 1586010 h 6858000"/>
              <a:gd name="connsiteX16" fmla="*/ 1 w 12192000"/>
              <a:gd name="connsiteY16" fmla="*/ 4992019 h 6858000"/>
              <a:gd name="connsiteX17" fmla="*/ 43793 w 12192000"/>
              <a:gd name="connsiteY17" fmla="*/ 5068808 h 6858000"/>
              <a:gd name="connsiteX18" fmla="*/ 508319 w 12192000"/>
              <a:gd name="connsiteY18" fmla="*/ 5721038 h 6858000"/>
              <a:gd name="connsiteX19" fmla="*/ 1561497 w 12192000"/>
              <a:gd name="connsiteY19" fmla="*/ 6516913 h 6858000"/>
              <a:gd name="connsiteX20" fmla="*/ 2199909 w 12192000"/>
              <a:gd name="connsiteY20" fmla="*/ 6808527 h 6858000"/>
              <a:gd name="connsiteX21" fmla="*/ 2401902 w 12192000"/>
              <a:gd name="connsiteY21" fmla="*/ 6858000 h 6858000"/>
              <a:gd name="connsiteX22" fmla="*/ 0 w 12192000"/>
              <a:gd name="connsiteY2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6858000">
                <a:moveTo>
                  <a:pt x="5123702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294649" y="6858000"/>
                </a:lnTo>
                <a:lnTo>
                  <a:pt x="4543103" y="6794309"/>
                </a:lnTo>
                <a:cubicBezTo>
                  <a:pt x="5014473" y="6649034"/>
                  <a:pt x="5429526" y="6399659"/>
                  <a:pt x="5784508" y="6102159"/>
                </a:cubicBezTo>
                <a:cubicBezTo>
                  <a:pt x="6353535" y="5625104"/>
                  <a:pt x="6883605" y="4288680"/>
                  <a:pt x="7044313" y="3583629"/>
                </a:cubicBezTo>
                <a:cubicBezTo>
                  <a:pt x="7205014" y="2877517"/>
                  <a:pt x="6993682" y="2422592"/>
                  <a:pt x="6748215" y="1870260"/>
                </a:cubicBezTo>
                <a:cubicBezTo>
                  <a:pt x="6502213" y="1317394"/>
                  <a:pt x="5738966" y="373824"/>
                  <a:pt x="5569893" y="265913"/>
                </a:cubicBezTo>
                <a:cubicBezTo>
                  <a:pt x="5497000" y="216088"/>
                  <a:pt x="5419065" y="166493"/>
                  <a:pt x="5336837" y="117758"/>
                </a:cubicBezTo>
                <a:close/>
                <a:moveTo>
                  <a:pt x="0" y="0"/>
                </a:moveTo>
                <a:lnTo>
                  <a:pt x="1478233" y="0"/>
                </a:lnTo>
                <a:lnTo>
                  <a:pt x="1376868" y="53544"/>
                </a:lnTo>
                <a:cubicBezTo>
                  <a:pt x="1049753" y="231096"/>
                  <a:pt x="809295" y="389442"/>
                  <a:pt x="763225" y="435512"/>
                </a:cubicBezTo>
                <a:cubicBezTo>
                  <a:pt x="427428" y="771309"/>
                  <a:pt x="175347" y="1155399"/>
                  <a:pt x="3659" y="1575960"/>
                </a:cubicBezTo>
                <a:lnTo>
                  <a:pt x="1" y="1586010"/>
                </a:lnTo>
                <a:lnTo>
                  <a:pt x="1" y="4992019"/>
                </a:lnTo>
                <a:lnTo>
                  <a:pt x="43793" y="5068808"/>
                </a:lnTo>
                <a:cubicBezTo>
                  <a:pt x="199310" y="5325558"/>
                  <a:pt x="370402" y="5550958"/>
                  <a:pt x="508319" y="5721038"/>
                </a:cubicBezTo>
                <a:cubicBezTo>
                  <a:pt x="784154" y="6061198"/>
                  <a:pt x="1210792" y="6251624"/>
                  <a:pt x="1561497" y="6516913"/>
                </a:cubicBezTo>
                <a:cubicBezTo>
                  <a:pt x="1757316" y="6643529"/>
                  <a:pt x="1966063" y="6739921"/>
                  <a:pt x="2199909" y="6808527"/>
                </a:cubicBezTo>
                <a:lnTo>
                  <a:pt x="240190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E0715F-E7F9-4984-81DF-4367F383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4" y="1579842"/>
            <a:ext cx="5014913" cy="2039662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B584F01D-202E-467D-909E-95AC750B1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0725" y="3818283"/>
            <a:ext cx="5014913" cy="1201737"/>
          </a:xfrm>
        </p:spPr>
        <p:txBody>
          <a:bodyPr rtlCol="0">
            <a:normAutofit/>
          </a:bodyPr>
          <a:lstStyle>
            <a:lvl1pPr algn="ctr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 useBgFill="1">
        <p:nvSpPr>
          <p:cNvPr id="8" name="Forma libre: Forma 7">
            <a:extLst>
              <a:ext uri="{FF2B5EF4-FFF2-40B4-BE49-F238E27FC236}">
                <a16:creationId xmlns:a16="http://schemas.microsoft.com/office/drawing/2014/main" id="{38CCBCF1-1C42-4C63-91FF-3E2B5C61C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100407" cy="6858000"/>
          </a:xfrm>
          <a:custGeom>
            <a:avLst/>
            <a:gdLst>
              <a:gd name="connsiteX0" fmla="*/ 1478232 w 7100407"/>
              <a:gd name="connsiteY0" fmla="*/ 0 h 6858000"/>
              <a:gd name="connsiteX1" fmla="*/ 5123701 w 7100407"/>
              <a:gd name="connsiteY1" fmla="*/ 0 h 6858000"/>
              <a:gd name="connsiteX2" fmla="*/ 5336836 w 7100407"/>
              <a:gd name="connsiteY2" fmla="*/ 117758 h 6858000"/>
              <a:gd name="connsiteX3" fmla="*/ 5569892 w 7100407"/>
              <a:gd name="connsiteY3" fmla="*/ 265913 h 6858000"/>
              <a:gd name="connsiteX4" fmla="*/ 6748214 w 7100407"/>
              <a:gd name="connsiteY4" fmla="*/ 1870260 h 6858000"/>
              <a:gd name="connsiteX5" fmla="*/ 7044312 w 7100407"/>
              <a:gd name="connsiteY5" fmla="*/ 3583629 h 6858000"/>
              <a:gd name="connsiteX6" fmla="*/ 5784507 w 7100407"/>
              <a:gd name="connsiteY6" fmla="*/ 6102159 h 6858000"/>
              <a:gd name="connsiteX7" fmla="*/ 4543102 w 7100407"/>
              <a:gd name="connsiteY7" fmla="*/ 6794309 h 6858000"/>
              <a:gd name="connsiteX8" fmla="*/ 4294648 w 7100407"/>
              <a:gd name="connsiteY8" fmla="*/ 6858000 h 6858000"/>
              <a:gd name="connsiteX9" fmla="*/ 2401901 w 7100407"/>
              <a:gd name="connsiteY9" fmla="*/ 6858000 h 6858000"/>
              <a:gd name="connsiteX10" fmla="*/ 2199908 w 7100407"/>
              <a:gd name="connsiteY10" fmla="*/ 6808527 h 6858000"/>
              <a:gd name="connsiteX11" fmla="*/ 1561496 w 7100407"/>
              <a:gd name="connsiteY11" fmla="*/ 6516913 h 6858000"/>
              <a:gd name="connsiteX12" fmla="*/ 508318 w 7100407"/>
              <a:gd name="connsiteY12" fmla="*/ 5721038 h 6858000"/>
              <a:gd name="connsiteX13" fmla="*/ 43792 w 7100407"/>
              <a:gd name="connsiteY13" fmla="*/ 5068808 h 6858000"/>
              <a:gd name="connsiteX14" fmla="*/ 0 w 7100407"/>
              <a:gd name="connsiteY14" fmla="*/ 4992019 h 6858000"/>
              <a:gd name="connsiteX15" fmla="*/ 0 w 7100407"/>
              <a:gd name="connsiteY15" fmla="*/ 1586010 h 6858000"/>
              <a:gd name="connsiteX16" fmla="*/ 3658 w 7100407"/>
              <a:gd name="connsiteY16" fmla="*/ 1575960 h 6858000"/>
              <a:gd name="connsiteX17" fmla="*/ 763224 w 7100407"/>
              <a:gd name="connsiteY17" fmla="*/ 435512 h 6858000"/>
              <a:gd name="connsiteX18" fmla="*/ 1376867 w 7100407"/>
              <a:gd name="connsiteY18" fmla="*/ 535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100407" h="6858000">
                <a:moveTo>
                  <a:pt x="1478232" y="0"/>
                </a:moveTo>
                <a:lnTo>
                  <a:pt x="5123701" y="0"/>
                </a:lnTo>
                <a:lnTo>
                  <a:pt x="5336836" y="117758"/>
                </a:lnTo>
                <a:cubicBezTo>
                  <a:pt x="5419064" y="166493"/>
                  <a:pt x="5496999" y="216088"/>
                  <a:pt x="5569892" y="265913"/>
                </a:cubicBezTo>
                <a:cubicBezTo>
                  <a:pt x="5738965" y="373824"/>
                  <a:pt x="6502212" y="1317394"/>
                  <a:pt x="6748214" y="1870260"/>
                </a:cubicBezTo>
                <a:cubicBezTo>
                  <a:pt x="6993681" y="2422592"/>
                  <a:pt x="7205013" y="2877517"/>
                  <a:pt x="7044312" y="3583629"/>
                </a:cubicBezTo>
                <a:cubicBezTo>
                  <a:pt x="6883604" y="4288680"/>
                  <a:pt x="6353534" y="5625104"/>
                  <a:pt x="5784507" y="6102159"/>
                </a:cubicBezTo>
                <a:cubicBezTo>
                  <a:pt x="5429525" y="6399659"/>
                  <a:pt x="5014472" y="6649034"/>
                  <a:pt x="4543102" y="6794309"/>
                </a:cubicBezTo>
                <a:lnTo>
                  <a:pt x="4294648" y="6858000"/>
                </a:lnTo>
                <a:lnTo>
                  <a:pt x="2401901" y="6858000"/>
                </a:lnTo>
                <a:lnTo>
                  <a:pt x="2199908" y="6808527"/>
                </a:lnTo>
                <a:cubicBezTo>
                  <a:pt x="1966062" y="6739921"/>
                  <a:pt x="1757315" y="6643529"/>
                  <a:pt x="1561496" y="6516913"/>
                </a:cubicBezTo>
                <a:cubicBezTo>
                  <a:pt x="1210791" y="6251624"/>
                  <a:pt x="784153" y="6061198"/>
                  <a:pt x="508318" y="5721038"/>
                </a:cubicBezTo>
                <a:cubicBezTo>
                  <a:pt x="370401" y="5550958"/>
                  <a:pt x="199309" y="5325558"/>
                  <a:pt x="43792" y="5068808"/>
                </a:cubicBezTo>
                <a:lnTo>
                  <a:pt x="0" y="4992019"/>
                </a:lnTo>
                <a:lnTo>
                  <a:pt x="0" y="1586010"/>
                </a:lnTo>
                <a:lnTo>
                  <a:pt x="3658" y="1575960"/>
                </a:lnTo>
                <a:cubicBezTo>
                  <a:pt x="175346" y="1155399"/>
                  <a:pt x="427427" y="771309"/>
                  <a:pt x="763224" y="435512"/>
                </a:cubicBezTo>
                <a:cubicBezTo>
                  <a:pt x="809294" y="389442"/>
                  <a:pt x="1049752" y="231096"/>
                  <a:pt x="1376867" y="53544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089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A93207D5-9CB9-447C-B7D6-0F4CE47F0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54049" y="0"/>
            <a:ext cx="1294670" cy="1177964"/>
          </a:xfrm>
          <a:custGeom>
            <a:avLst/>
            <a:gdLst>
              <a:gd name="connsiteX0" fmla="*/ 340983 w 1294670"/>
              <a:gd name="connsiteY0" fmla="*/ 0 h 1177964"/>
              <a:gd name="connsiteX1" fmla="*/ 634632 w 1294670"/>
              <a:gd name="connsiteY1" fmla="*/ 0 h 1177964"/>
              <a:gd name="connsiteX2" fmla="*/ 655133 w 1294670"/>
              <a:gd name="connsiteY2" fmla="*/ 56263 h 1177964"/>
              <a:gd name="connsiteX3" fmla="*/ 710099 w 1294670"/>
              <a:gd name="connsiteY3" fmla="*/ 207115 h 1177964"/>
              <a:gd name="connsiteX4" fmla="*/ 768893 w 1294670"/>
              <a:gd name="connsiteY4" fmla="*/ 100714 h 1177964"/>
              <a:gd name="connsiteX5" fmla="*/ 828133 w 1294670"/>
              <a:gd name="connsiteY5" fmla="*/ 21297 h 1177964"/>
              <a:gd name="connsiteX6" fmla="*/ 846479 w 1294670"/>
              <a:gd name="connsiteY6" fmla="*/ 0 h 1177964"/>
              <a:gd name="connsiteX7" fmla="*/ 1083221 w 1294670"/>
              <a:gd name="connsiteY7" fmla="*/ 0 h 1177964"/>
              <a:gd name="connsiteX8" fmla="*/ 1100895 w 1294670"/>
              <a:gd name="connsiteY8" fmla="*/ 22676 h 1177964"/>
              <a:gd name="connsiteX9" fmla="*/ 1125070 w 1294670"/>
              <a:gd name="connsiteY9" fmla="*/ 79598 h 1177964"/>
              <a:gd name="connsiteX10" fmla="*/ 1113960 w 1294670"/>
              <a:gd name="connsiteY10" fmla="*/ 150493 h 1177964"/>
              <a:gd name="connsiteX11" fmla="*/ 937142 w 1294670"/>
              <a:gd name="connsiteY11" fmla="*/ 417624 h 1177964"/>
              <a:gd name="connsiteX12" fmla="*/ 1119777 w 1294670"/>
              <a:gd name="connsiteY12" fmla="*/ 426046 h 1177964"/>
              <a:gd name="connsiteX13" fmla="*/ 1246385 w 1294670"/>
              <a:gd name="connsiteY13" fmla="*/ 451904 h 1177964"/>
              <a:gd name="connsiteX14" fmla="*/ 1288101 w 1294670"/>
              <a:gd name="connsiteY14" fmla="*/ 542252 h 1177964"/>
              <a:gd name="connsiteX15" fmla="*/ 1287905 w 1294670"/>
              <a:gd name="connsiteY15" fmla="*/ 658697 h 1177964"/>
              <a:gd name="connsiteX16" fmla="*/ 1208787 w 1294670"/>
              <a:gd name="connsiteY16" fmla="*/ 713777 h 1177964"/>
              <a:gd name="connsiteX17" fmla="*/ 1158531 w 1294670"/>
              <a:gd name="connsiteY17" fmla="*/ 721803 h 1177964"/>
              <a:gd name="connsiteX18" fmla="*/ 1017492 w 1294670"/>
              <a:gd name="connsiteY18" fmla="*/ 719471 h 1177964"/>
              <a:gd name="connsiteX19" fmla="*/ 877520 w 1294670"/>
              <a:gd name="connsiteY19" fmla="*/ 704842 h 1177964"/>
              <a:gd name="connsiteX20" fmla="*/ 946956 w 1294670"/>
              <a:gd name="connsiteY20" fmla="*/ 961139 h 1177964"/>
              <a:gd name="connsiteX21" fmla="*/ 946445 w 1294670"/>
              <a:gd name="connsiteY21" fmla="*/ 1109769 h 1177964"/>
              <a:gd name="connsiteX22" fmla="*/ 856848 w 1294670"/>
              <a:gd name="connsiteY22" fmla="*/ 1171373 h 1177964"/>
              <a:gd name="connsiteX23" fmla="*/ 760291 w 1294670"/>
              <a:gd name="connsiteY23" fmla="*/ 1170424 h 1177964"/>
              <a:gd name="connsiteX24" fmla="*/ 683819 w 1294670"/>
              <a:gd name="connsiteY24" fmla="*/ 1052279 h 1177964"/>
              <a:gd name="connsiteX25" fmla="*/ 588285 w 1294670"/>
              <a:gd name="connsiteY25" fmla="*/ 754070 h 1177964"/>
              <a:gd name="connsiteX26" fmla="*/ 450492 w 1294670"/>
              <a:gd name="connsiteY26" fmla="*/ 999811 h 1177964"/>
              <a:gd name="connsiteX27" fmla="*/ 344329 w 1294670"/>
              <a:gd name="connsiteY27" fmla="*/ 1109535 h 1177964"/>
              <a:gd name="connsiteX28" fmla="*/ 278138 w 1294670"/>
              <a:gd name="connsiteY28" fmla="*/ 1101311 h 1177964"/>
              <a:gd name="connsiteX29" fmla="*/ 218037 w 1294670"/>
              <a:gd name="connsiteY29" fmla="*/ 1051491 h 1177964"/>
              <a:gd name="connsiteX30" fmla="*/ 200283 w 1294670"/>
              <a:gd name="connsiteY30" fmla="*/ 1027648 h 1177964"/>
              <a:gd name="connsiteX31" fmla="*/ 178891 w 1294670"/>
              <a:gd name="connsiteY31" fmla="*/ 988622 h 1177964"/>
              <a:gd name="connsiteX32" fmla="*/ 191068 w 1294670"/>
              <a:gd name="connsiteY32" fmla="*/ 905431 h 1177964"/>
              <a:gd name="connsiteX33" fmla="*/ 287701 w 1294670"/>
              <a:gd name="connsiteY33" fmla="*/ 705675 h 1177964"/>
              <a:gd name="connsiteX34" fmla="*/ 379748 w 1294670"/>
              <a:gd name="connsiteY34" fmla="*/ 587292 h 1177964"/>
              <a:gd name="connsiteX35" fmla="*/ 262551 w 1294670"/>
              <a:gd name="connsiteY35" fmla="*/ 567207 h 1177964"/>
              <a:gd name="connsiteX36" fmla="*/ 117122 w 1294670"/>
              <a:gd name="connsiteY36" fmla="*/ 529803 h 1177964"/>
              <a:gd name="connsiteX37" fmla="*/ 37132 w 1294670"/>
              <a:gd name="connsiteY37" fmla="*/ 480734 h 1177964"/>
              <a:gd name="connsiteX38" fmla="*/ 7397 w 1294670"/>
              <a:gd name="connsiteY38" fmla="*/ 423639 h 1177964"/>
              <a:gd name="connsiteX39" fmla="*/ 5458 w 1294670"/>
              <a:gd name="connsiteY39" fmla="*/ 331788 h 1177964"/>
              <a:gd name="connsiteX40" fmla="*/ 99324 w 1294670"/>
              <a:gd name="connsiteY40" fmla="*/ 220997 h 1177964"/>
              <a:gd name="connsiteX41" fmla="*/ 183584 w 1294670"/>
              <a:gd name="connsiteY41" fmla="*/ 220878 h 1177964"/>
              <a:gd name="connsiteX42" fmla="*/ 425254 w 1294670"/>
              <a:gd name="connsiteY42" fmla="*/ 291416 h 1177964"/>
              <a:gd name="connsiteX43" fmla="*/ 368986 w 1294670"/>
              <a:gd name="connsiteY43" fmla="*/ 140334 h 1177964"/>
              <a:gd name="connsiteX44" fmla="*/ 359891 w 1294670"/>
              <a:gd name="connsiteY44" fmla="*/ 102376 h 1177964"/>
              <a:gd name="connsiteX45" fmla="*/ 349729 w 1294670"/>
              <a:gd name="connsiteY45" fmla="*/ 76715 h 1177964"/>
              <a:gd name="connsiteX46" fmla="*/ 340401 w 1294670"/>
              <a:gd name="connsiteY46" fmla="*/ 2187 h 1177964"/>
              <a:gd name="connsiteX47" fmla="*/ 340983 w 1294670"/>
              <a:gd name="connsiteY47" fmla="*/ 0 h 117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94670" h="1177964">
                <a:moveTo>
                  <a:pt x="340983" y="0"/>
                </a:moveTo>
                <a:lnTo>
                  <a:pt x="634632" y="0"/>
                </a:lnTo>
                <a:lnTo>
                  <a:pt x="655133" y="56263"/>
                </a:lnTo>
                <a:cubicBezTo>
                  <a:pt x="710099" y="207115"/>
                  <a:pt x="710099" y="207115"/>
                  <a:pt x="710099" y="207115"/>
                </a:cubicBezTo>
                <a:cubicBezTo>
                  <a:pt x="734257" y="157177"/>
                  <a:pt x="731371" y="161882"/>
                  <a:pt x="768893" y="100714"/>
                </a:cubicBezTo>
                <a:cubicBezTo>
                  <a:pt x="791451" y="69220"/>
                  <a:pt x="811121" y="42432"/>
                  <a:pt x="828133" y="21297"/>
                </a:cubicBezTo>
                <a:lnTo>
                  <a:pt x="846479" y="0"/>
                </a:lnTo>
                <a:lnTo>
                  <a:pt x="1083221" y="0"/>
                </a:lnTo>
                <a:lnTo>
                  <a:pt x="1100895" y="22676"/>
                </a:lnTo>
                <a:cubicBezTo>
                  <a:pt x="1112901" y="41373"/>
                  <a:pt x="1120523" y="60619"/>
                  <a:pt x="1125070" y="79598"/>
                </a:cubicBezTo>
                <a:cubicBezTo>
                  <a:pt x="1132346" y="109964"/>
                  <a:pt x="1128392" y="126966"/>
                  <a:pt x="1113960" y="150493"/>
                </a:cubicBezTo>
                <a:cubicBezTo>
                  <a:pt x="937142" y="417624"/>
                  <a:pt x="937142" y="417624"/>
                  <a:pt x="937142" y="417624"/>
                </a:cubicBezTo>
                <a:cubicBezTo>
                  <a:pt x="1119777" y="426046"/>
                  <a:pt x="1119777" y="426046"/>
                  <a:pt x="1119777" y="426046"/>
                </a:cubicBezTo>
                <a:cubicBezTo>
                  <a:pt x="1182329" y="419086"/>
                  <a:pt x="1221039" y="429881"/>
                  <a:pt x="1246385" y="451904"/>
                </a:cubicBezTo>
                <a:cubicBezTo>
                  <a:pt x="1271730" y="473928"/>
                  <a:pt x="1283712" y="507181"/>
                  <a:pt x="1288101" y="542252"/>
                </a:cubicBezTo>
                <a:cubicBezTo>
                  <a:pt x="1296129" y="592508"/>
                  <a:pt x="1297632" y="632285"/>
                  <a:pt x="1287905" y="658697"/>
                </a:cubicBezTo>
                <a:cubicBezTo>
                  <a:pt x="1278179" y="685110"/>
                  <a:pt x="1254337" y="702863"/>
                  <a:pt x="1208787" y="713777"/>
                </a:cubicBezTo>
                <a:cubicBezTo>
                  <a:pt x="1186012" y="719233"/>
                  <a:pt x="1170828" y="722871"/>
                  <a:pt x="1158531" y="721803"/>
                </a:cubicBezTo>
                <a:cubicBezTo>
                  <a:pt x="1131051" y="724374"/>
                  <a:pt x="1120573" y="730898"/>
                  <a:pt x="1017492" y="719471"/>
                </a:cubicBezTo>
                <a:cubicBezTo>
                  <a:pt x="906819" y="709863"/>
                  <a:pt x="928527" y="716704"/>
                  <a:pt x="877520" y="704842"/>
                </a:cubicBezTo>
                <a:cubicBezTo>
                  <a:pt x="946956" y="961139"/>
                  <a:pt x="946956" y="961139"/>
                  <a:pt x="946956" y="961139"/>
                </a:cubicBezTo>
                <a:cubicBezTo>
                  <a:pt x="963327" y="1029464"/>
                  <a:pt x="966649" y="1076832"/>
                  <a:pt x="946445" y="1109769"/>
                </a:cubicBezTo>
                <a:cubicBezTo>
                  <a:pt x="933832" y="1140887"/>
                  <a:pt x="899512" y="1165165"/>
                  <a:pt x="856848" y="1171373"/>
                </a:cubicBezTo>
                <a:cubicBezTo>
                  <a:pt x="818890" y="1180467"/>
                  <a:pt x="786704" y="1180151"/>
                  <a:pt x="760291" y="1170424"/>
                </a:cubicBezTo>
                <a:cubicBezTo>
                  <a:pt x="736764" y="1155992"/>
                  <a:pt x="707781" y="1118785"/>
                  <a:pt x="683819" y="1052279"/>
                </a:cubicBezTo>
                <a:cubicBezTo>
                  <a:pt x="588285" y="754070"/>
                  <a:pt x="588285" y="754070"/>
                  <a:pt x="588285" y="754070"/>
                </a:cubicBezTo>
                <a:cubicBezTo>
                  <a:pt x="450492" y="999811"/>
                  <a:pt x="450492" y="999811"/>
                  <a:pt x="450492" y="999811"/>
                </a:cubicBezTo>
                <a:cubicBezTo>
                  <a:pt x="425266" y="1062047"/>
                  <a:pt x="389879" y="1098621"/>
                  <a:pt x="344329" y="1109535"/>
                </a:cubicBezTo>
                <a:cubicBezTo>
                  <a:pt x="321554" y="1114991"/>
                  <a:pt x="296960" y="1112856"/>
                  <a:pt x="278138" y="1101311"/>
                </a:cubicBezTo>
                <a:cubicBezTo>
                  <a:pt x="251726" y="1091584"/>
                  <a:pt x="235791" y="1075333"/>
                  <a:pt x="218037" y="1051491"/>
                </a:cubicBezTo>
                <a:cubicBezTo>
                  <a:pt x="213331" y="1048604"/>
                  <a:pt x="206807" y="1038126"/>
                  <a:pt x="200283" y="1027648"/>
                </a:cubicBezTo>
                <a:cubicBezTo>
                  <a:pt x="189053" y="1014284"/>
                  <a:pt x="177824" y="1000919"/>
                  <a:pt x="178891" y="988622"/>
                </a:cubicBezTo>
                <a:cubicBezTo>
                  <a:pt x="170548" y="970553"/>
                  <a:pt x="175569" y="941254"/>
                  <a:pt x="191068" y="905431"/>
                </a:cubicBezTo>
                <a:cubicBezTo>
                  <a:pt x="198976" y="871426"/>
                  <a:pt x="234679" y="802666"/>
                  <a:pt x="287701" y="705675"/>
                </a:cubicBezTo>
                <a:cubicBezTo>
                  <a:pt x="317632" y="646326"/>
                  <a:pt x="376862" y="591998"/>
                  <a:pt x="379748" y="587292"/>
                </a:cubicBezTo>
                <a:cubicBezTo>
                  <a:pt x="362746" y="583338"/>
                  <a:pt x="304147" y="573296"/>
                  <a:pt x="262551" y="567207"/>
                </a:cubicBezTo>
                <a:cubicBezTo>
                  <a:pt x="248435" y="558548"/>
                  <a:pt x="186950" y="553210"/>
                  <a:pt x="117122" y="529803"/>
                </a:cubicBezTo>
                <a:cubicBezTo>
                  <a:pt x="51999" y="509282"/>
                  <a:pt x="74774" y="503825"/>
                  <a:pt x="37132" y="480734"/>
                </a:cubicBezTo>
                <a:cubicBezTo>
                  <a:pt x="23016" y="472075"/>
                  <a:pt x="14673" y="454005"/>
                  <a:pt x="7397" y="423639"/>
                </a:cubicBezTo>
                <a:cubicBezTo>
                  <a:pt x="-4584" y="390386"/>
                  <a:pt x="437" y="361087"/>
                  <a:pt x="5458" y="331788"/>
                </a:cubicBezTo>
                <a:cubicBezTo>
                  <a:pt x="12614" y="277895"/>
                  <a:pt x="46182" y="233729"/>
                  <a:pt x="99324" y="220997"/>
                </a:cubicBezTo>
                <a:cubicBezTo>
                  <a:pt x="122099" y="215540"/>
                  <a:pt x="146693" y="217675"/>
                  <a:pt x="183584" y="220878"/>
                </a:cubicBezTo>
                <a:cubicBezTo>
                  <a:pt x="312762" y="274216"/>
                  <a:pt x="310943" y="266625"/>
                  <a:pt x="425254" y="291416"/>
                </a:cubicBezTo>
                <a:cubicBezTo>
                  <a:pt x="368986" y="140334"/>
                  <a:pt x="368986" y="140334"/>
                  <a:pt x="368986" y="140334"/>
                </a:cubicBezTo>
                <a:cubicBezTo>
                  <a:pt x="370053" y="128037"/>
                  <a:pt x="366415" y="112854"/>
                  <a:pt x="359891" y="102376"/>
                </a:cubicBezTo>
                <a:cubicBezTo>
                  <a:pt x="358072" y="94784"/>
                  <a:pt x="351548" y="84306"/>
                  <a:pt x="349729" y="76715"/>
                </a:cubicBezTo>
                <a:cubicBezTo>
                  <a:pt x="342453" y="46349"/>
                  <a:pt x="339615" y="21943"/>
                  <a:pt x="340401" y="2187"/>
                </a:cubicBezTo>
                <a:lnTo>
                  <a:pt x="3409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4DE2ADF-7550-4E57-A8CB-EC53AC0A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Domingo, 31 de enero de 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4617D2E-8DED-4400-8E86-4FC2EB7FB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B206A86-FA64-4378-BF55-5E12CC4A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0079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/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742EB-9E0B-49F7-8E10-36B571EA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788666"/>
          </a:xfrm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45DFF49-F0B6-4108-84E7-A232D5C93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7" name="Forma libre 78">
              <a:extLst>
                <a:ext uri="{FF2B5EF4-FFF2-40B4-BE49-F238E27FC236}">
                  <a16:creationId xmlns:a16="http://schemas.microsoft.com/office/drawing/2014/main" id="{26429D18-1F25-4DC1-AA62-9756BB4893A5}"/>
                </a:ext>
              </a:extLst>
            </p:cNvPr>
            <p:cNvSpPr>
              <a:spLocks/>
            </p:cNvSpPr>
            <p:nvPr/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chemeClr val="accent3"/>
                </a:solidFill>
              </a:endParaRPr>
            </a:p>
          </p:txBody>
        </p:sp>
        <p:sp>
          <p:nvSpPr>
            <p:cNvPr id="8" name="Forma libre 79">
              <a:extLst>
                <a:ext uri="{FF2B5EF4-FFF2-40B4-BE49-F238E27FC236}">
                  <a16:creationId xmlns:a16="http://schemas.microsoft.com/office/drawing/2014/main" id="{2F8190FD-FA1E-45E0-92AF-2477E4DA55AA}"/>
                </a:ext>
              </a:extLst>
            </p:cNvPr>
            <p:cNvSpPr>
              <a:spLocks/>
            </p:cNvSpPr>
            <p:nvPr/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chemeClr val="accent3"/>
                </a:solidFill>
              </a:endParaRPr>
            </a:p>
          </p:txBody>
        </p:sp>
        <p:sp>
          <p:nvSpPr>
            <p:cNvPr id="9" name="Forma libre 85">
              <a:extLst>
                <a:ext uri="{FF2B5EF4-FFF2-40B4-BE49-F238E27FC236}">
                  <a16:creationId xmlns:a16="http://schemas.microsoft.com/office/drawing/2014/main" id="{68978028-4C22-4D83-8C18-F33CD82D3520}"/>
                </a:ext>
              </a:extLst>
            </p:cNvPr>
            <p:cNvSpPr>
              <a:spLocks/>
            </p:cNvSpPr>
            <p:nvPr/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72B55D6E-6E16-48FC-A299-E4396F6EC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25211" y="268795"/>
            <a:ext cx="632305" cy="1606552"/>
            <a:chOff x="10224385" y="954724"/>
            <a:chExt cx="1324087" cy="3364228"/>
          </a:xfrm>
        </p:grpSpPr>
        <p:sp>
          <p:nvSpPr>
            <p:cNvPr id="11" name="Forma libre 80">
              <a:extLst>
                <a:ext uri="{FF2B5EF4-FFF2-40B4-BE49-F238E27FC236}">
                  <a16:creationId xmlns:a16="http://schemas.microsoft.com/office/drawing/2014/main" id="{049B3391-07C4-4691-9541-15597E0AD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chemeClr val="accent3"/>
                </a:solidFill>
              </a:endParaRPr>
            </a:p>
          </p:txBody>
        </p:sp>
        <p:sp>
          <p:nvSpPr>
            <p:cNvPr id="12" name="Forma libre 84">
              <a:extLst>
                <a:ext uri="{FF2B5EF4-FFF2-40B4-BE49-F238E27FC236}">
                  <a16:creationId xmlns:a16="http://schemas.microsoft.com/office/drawing/2014/main" id="{48C4D1B0-7C6A-430D-AE7E-358BE4288FB2}"/>
                </a:ext>
              </a:extLst>
            </p:cNvPr>
            <p:cNvSpPr>
              <a:spLocks/>
            </p:cNvSpPr>
            <p:nvPr/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chemeClr val="accent3"/>
                </a:solidFill>
              </a:endParaRPr>
            </a:p>
          </p:txBody>
        </p:sp>
        <p:sp>
          <p:nvSpPr>
            <p:cNvPr id="13" name="Forma libre 87">
              <a:extLst>
                <a:ext uri="{FF2B5EF4-FFF2-40B4-BE49-F238E27FC236}">
                  <a16:creationId xmlns:a16="http://schemas.microsoft.com/office/drawing/2014/main" id="{4B16BFE5-BF16-4086-B18B-F01774CAD03D}"/>
                </a:ext>
              </a:extLst>
            </p:cNvPr>
            <p:cNvSpPr>
              <a:spLocks/>
            </p:cNvSpPr>
            <p:nvPr/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4D52E10E-90D0-4871-B821-A722EECDF7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4133" y="2385982"/>
            <a:ext cx="10643735" cy="3248975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E9328E85-B332-4169-836E-DE954137E1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s-ES"/>
              <a:t>Domingo, 31 de enero de 20XX</a:t>
            </a: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C813C9F2-771F-4066-9E78-F47A0C0ACC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B0EA2B99-A7F9-4A91-89D1-A7B1B1598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7903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5BDD2C61-C6B3-4886-A27C-B61C62974F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4817996" cy="6858001"/>
          </a:xfrm>
          <a:custGeom>
            <a:avLst/>
            <a:gdLst>
              <a:gd name="connsiteX0" fmla="*/ 0 w 4817996"/>
              <a:gd name="connsiteY0" fmla="*/ 0 h 6858001"/>
              <a:gd name="connsiteX1" fmla="*/ 4455466 w 4817996"/>
              <a:gd name="connsiteY1" fmla="*/ 0 h 6858001"/>
              <a:gd name="connsiteX2" fmla="*/ 4203348 w 4817996"/>
              <a:gd name="connsiteY2" fmla="*/ 98577 h 6858001"/>
              <a:gd name="connsiteX3" fmla="*/ 3717157 w 4817996"/>
              <a:gd name="connsiteY3" fmla="*/ 385307 h 6858001"/>
              <a:gd name="connsiteX4" fmla="*/ 2532107 w 4817996"/>
              <a:gd name="connsiteY4" fmla="*/ 1957426 h 6858001"/>
              <a:gd name="connsiteX5" fmla="*/ 2331242 w 4817996"/>
              <a:gd name="connsiteY5" fmla="*/ 3153405 h 6858001"/>
              <a:gd name="connsiteX6" fmla="*/ 2338687 w 4817996"/>
              <a:gd name="connsiteY6" fmla="*/ 3309256 h 6858001"/>
              <a:gd name="connsiteX7" fmla="*/ 2344494 w 4817996"/>
              <a:gd name="connsiteY7" fmla="*/ 3309256 h 6858001"/>
              <a:gd name="connsiteX8" fmla="*/ 2350370 w 4817996"/>
              <a:gd name="connsiteY8" fmla="*/ 3436629 h 6858001"/>
              <a:gd name="connsiteX9" fmla="*/ 2752145 w 4817996"/>
              <a:gd name="connsiteY9" fmla="*/ 5098005 h 6858001"/>
              <a:gd name="connsiteX10" fmla="*/ 3955219 w 4817996"/>
              <a:gd name="connsiteY10" fmla="*/ 6437308 h 6858001"/>
              <a:gd name="connsiteX11" fmla="*/ 4698058 w 4817996"/>
              <a:gd name="connsiteY11" fmla="*/ 6817628 h 6858001"/>
              <a:gd name="connsiteX12" fmla="*/ 4817996 w 4817996"/>
              <a:gd name="connsiteY12" fmla="*/ 6858001 h 6858001"/>
              <a:gd name="connsiteX13" fmla="*/ 1 w 4817996"/>
              <a:gd name="connsiteY13" fmla="*/ 6858001 h 6858001"/>
              <a:gd name="connsiteX14" fmla="*/ 1 w 4817996"/>
              <a:gd name="connsiteY14" fmla="*/ 3430801 h 6858001"/>
              <a:gd name="connsiteX15" fmla="*/ 0 w 4817996"/>
              <a:gd name="connsiteY15" fmla="*/ 34308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17996" h="6858001">
                <a:moveTo>
                  <a:pt x="0" y="0"/>
                </a:moveTo>
                <a:lnTo>
                  <a:pt x="4455466" y="0"/>
                </a:lnTo>
                <a:lnTo>
                  <a:pt x="4203348" y="98577"/>
                </a:lnTo>
                <a:cubicBezTo>
                  <a:pt x="4032147" y="174775"/>
                  <a:pt x="3867541" y="268390"/>
                  <a:pt x="3717157" y="385307"/>
                </a:cubicBezTo>
                <a:cubicBezTo>
                  <a:pt x="3209493" y="685318"/>
                  <a:pt x="2760405" y="1430200"/>
                  <a:pt x="2532107" y="1957426"/>
                </a:cubicBezTo>
                <a:cubicBezTo>
                  <a:pt x="2361446" y="2353398"/>
                  <a:pt x="2323850" y="2753091"/>
                  <a:pt x="2331242" y="3153405"/>
                </a:cubicBezTo>
                <a:lnTo>
                  <a:pt x="2338687" y="3309256"/>
                </a:lnTo>
                <a:lnTo>
                  <a:pt x="2344494" y="3309256"/>
                </a:lnTo>
                <a:lnTo>
                  <a:pt x="2350370" y="3436629"/>
                </a:lnTo>
                <a:cubicBezTo>
                  <a:pt x="2387168" y="3989406"/>
                  <a:pt x="2484045" y="4543706"/>
                  <a:pt x="2752145" y="5098005"/>
                </a:cubicBezTo>
                <a:cubicBezTo>
                  <a:pt x="3019495" y="5583017"/>
                  <a:pt x="3420520" y="5997980"/>
                  <a:pt x="3955219" y="6437308"/>
                </a:cubicBezTo>
                <a:cubicBezTo>
                  <a:pt x="4155731" y="6593206"/>
                  <a:pt x="4393840" y="6710127"/>
                  <a:pt x="4698058" y="6817628"/>
                </a:cubicBezTo>
                <a:lnTo>
                  <a:pt x="4817996" y="6858001"/>
                </a:lnTo>
                <a:lnTo>
                  <a:pt x="1" y="6858001"/>
                </a:lnTo>
                <a:lnTo>
                  <a:pt x="1" y="3430801"/>
                </a:lnTo>
                <a:lnTo>
                  <a:pt x="0" y="343080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9CE00F47-2241-4615-AFC0-D2FC201469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74705" y="-3"/>
            <a:ext cx="4817297" cy="6858001"/>
          </a:xfrm>
          <a:custGeom>
            <a:avLst/>
            <a:gdLst>
              <a:gd name="connsiteX0" fmla="*/ 347148 w 4817297"/>
              <a:gd name="connsiteY0" fmla="*/ 0 h 6858001"/>
              <a:gd name="connsiteX1" fmla="*/ 4817296 w 4817297"/>
              <a:gd name="connsiteY1" fmla="*/ 0 h 6858001"/>
              <a:gd name="connsiteX2" fmla="*/ 4817296 w 4817297"/>
              <a:gd name="connsiteY2" fmla="*/ 3430803 h 6858001"/>
              <a:gd name="connsiteX3" fmla="*/ 4817297 w 4817297"/>
              <a:gd name="connsiteY3" fmla="*/ 3430803 h 6858001"/>
              <a:gd name="connsiteX4" fmla="*/ 4817297 w 4817297"/>
              <a:gd name="connsiteY4" fmla="*/ 6858001 h 6858001"/>
              <a:gd name="connsiteX5" fmla="*/ 0 w 4817297"/>
              <a:gd name="connsiteY5" fmla="*/ 6858001 h 6858001"/>
              <a:gd name="connsiteX6" fmla="*/ 135795 w 4817297"/>
              <a:gd name="connsiteY6" fmla="*/ 6800192 h 6858001"/>
              <a:gd name="connsiteX7" fmla="*/ 526928 w 4817297"/>
              <a:gd name="connsiteY7" fmla="*/ 6585547 h 6858001"/>
              <a:gd name="connsiteX8" fmla="*/ 1931265 w 4817297"/>
              <a:gd name="connsiteY8" fmla="*/ 5158286 h 6858001"/>
              <a:gd name="connsiteX9" fmla="*/ 2456696 w 4817297"/>
              <a:gd name="connsiteY9" fmla="*/ 3488484 h 6858001"/>
              <a:gd name="connsiteX10" fmla="*/ 2458676 w 4817297"/>
              <a:gd name="connsiteY10" fmla="*/ 3430803 h 6858001"/>
              <a:gd name="connsiteX11" fmla="*/ 2462239 w 4817297"/>
              <a:gd name="connsiteY11" fmla="*/ 3430803 h 6858001"/>
              <a:gd name="connsiteX12" fmla="*/ 2465963 w 4817297"/>
              <a:gd name="connsiteY12" fmla="*/ 3318938 h 6858001"/>
              <a:gd name="connsiteX13" fmla="*/ 2064188 w 4817297"/>
              <a:gd name="connsiteY13" fmla="*/ 1595395 h 6858001"/>
              <a:gd name="connsiteX14" fmla="*/ 794276 w 4817297"/>
              <a:gd name="connsiteY14" fmla="*/ 215347 h 6858001"/>
              <a:gd name="connsiteX15" fmla="*/ 546722 w 4817297"/>
              <a:gd name="connsiteY15" fmla="*/ 1000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17297" h="6858001">
                <a:moveTo>
                  <a:pt x="347148" y="0"/>
                </a:moveTo>
                <a:lnTo>
                  <a:pt x="4817296" y="0"/>
                </a:lnTo>
                <a:lnTo>
                  <a:pt x="4817296" y="3430803"/>
                </a:lnTo>
                <a:lnTo>
                  <a:pt x="4817297" y="3430803"/>
                </a:lnTo>
                <a:lnTo>
                  <a:pt x="4817297" y="6858001"/>
                </a:lnTo>
                <a:lnTo>
                  <a:pt x="0" y="6858001"/>
                </a:lnTo>
                <a:lnTo>
                  <a:pt x="135795" y="6800192"/>
                </a:lnTo>
                <a:cubicBezTo>
                  <a:pt x="263380" y="6740562"/>
                  <a:pt x="393065" y="6669374"/>
                  <a:pt x="526928" y="6585547"/>
                </a:cubicBezTo>
                <a:cubicBezTo>
                  <a:pt x="1128465" y="6228916"/>
                  <a:pt x="1663915" y="5760515"/>
                  <a:pt x="1931265" y="5158286"/>
                </a:cubicBezTo>
                <a:cubicBezTo>
                  <a:pt x="2223678" y="4631336"/>
                  <a:pt x="2413747" y="4104949"/>
                  <a:pt x="2456696" y="3488484"/>
                </a:cubicBezTo>
                <a:lnTo>
                  <a:pt x="2458676" y="3430803"/>
                </a:lnTo>
                <a:lnTo>
                  <a:pt x="2462239" y="3430803"/>
                </a:lnTo>
                <a:lnTo>
                  <a:pt x="2465963" y="3318938"/>
                </a:lnTo>
                <a:cubicBezTo>
                  <a:pt x="2465963" y="2697917"/>
                  <a:pt x="2331537" y="2076895"/>
                  <a:pt x="2064188" y="1595395"/>
                </a:cubicBezTo>
                <a:cubicBezTo>
                  <a:pt x="1863675" y="1111620"/>
                  <a:pt x="1395813" y="628603"/>
                  <a:pt x="794276" y="215347"/>
                </a:cubicBezTo>
                <a:cubicBezTo>
                  <a:pt x="710542" y="180846"/>
                  <a:pt x="628685" y="141179"/>
                  <a:pt x="546722" y="100007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0DF321-2A6F-4AC4-84EC-9642B372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764" y="728529"/>
            <a:ext cx="4929136" cy="3694556"/>
          </a:xfrm>
        </p:spPr>
        <p:txBody>
          <a:bodyPr rtlCol="0" anchor="b">
            <a:normAutofit/>
          </a:bodyPr>
          <a:lstStyle>
            <a:lvl1pPr algn="ctr">
              <a:lnSpc>
                <a:spcPct val="120000"/>
              </a:lnSpc>
              <a:spcBef>
                <a:spcPts val="1000"/>
              </a:spcBef>
              <a:defRPr sz="4400"/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B9C34EE-56BF-44B0-AB0C-5E6CDC6076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8231" y="4818014"/>
            <a:ext cx="4935538" cy="853444"/>
          </a:xfrm>
        </p:spPr>
        <p:txBody>
          <a:bodyPr rtlCol="0"/>
          <a:lstStyle>
            <a:lvl1pPr algn="ctr">
              <a:buNone/>
              <a:defRPr lang="es-ES" sz="2800" kern="1200" spc="20" baseline="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857AF69-69C2-4187-8895-13BF350A809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es-ES"/>
              <a:t>Domingo, 31 de enero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6250131-119B-4EB8-983E-EA4541B190C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50DEAA-16C2-49C9-8258-0016B09557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3271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505ECF08-6E4D-4E2C-BC53-84BAB8528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54049" y="0"/>
            <a:ext cx="1294670" cy="1177964"/>
          </a:xfrm>
          <a:custGeom>
            <a:avLst/>
            <a:gdLst>
              <a:gd name="connsiteX0" fmla="*/ 340983 w 1294670"/>
              <a:gd name="connsiteY0" fmla="*/ 0 h 1177964"/>
              <a:gd name="connsiteX1" fmla="*/ 634632 w 1294670"/>
              <a:gd name="connsiteY1" fmla="*/ 0 h 1177964"/>
              <a:gd name="connsiteX2" fmla="*/ 655133 w 1294670"/>
              <a:gd name="connsiteY2" fmla="*/ 56263 h 1177964"/>
              <a:gd name="connsiteX3" fmla="*/ 710099 w 1294670"/>
              <a:gd name="connsiteY3" fmla="*/ 207115 h 1177964"/>
              <a:gd name="connsiteX4" fmla="*/ 768893 w 1294670"/>
              <a:gd name="connsiteY4" fmla="*/ 100714 h 1177964"/>
              <a:gd name="connsiteX5" fmla="*/ 828133 w 1294670"/>
              <a:gd name="connsiteY5" fmla="*/ 21297 h 1177964"/>
              <a:gd name="connsiteX6" fmla="*/ 846479 w 1294670"/>
              <a:gd name="connsiteY6" fmla="*/ 0 h 1177964"/>
              <a:gd name="connsiteX7" fmla="*/ 1083221 w 1294670"/>
              <a:gd name="connsiteY7" fmla="*/ 0 h 1177964"/>
              <a:gd name="connsiteX8" fmla="*/ 1100895 w 1294670"/>
              <a:gd name="connsiteY8" fmla="*/ 22676 h 1177964"/>
              <a:gd name="connsiteX9" fmla="*/ 1125070 w 1294670"/>
              <a:gd name="connsiteY9" fmla="*/ 79598 h 1177964"/>
              <a:gd name="connsiteX10" fmla="*/ 1113960 w 1294670"/>
              <a:gd name="connsiteY10" fmla="*/ 150493 h 1177964"/>
              <a:gd name="connsiteX11" fmla="*/ 937142 w 1294670"/>
              <a:gd name="connsiteY11" fmla="*/ 417624 h 1177964"/>
              <a:gd name="connsiteX12" fmla="*/ 1119777 w 1294670"/>
              <a:gd name="connsiteY12" fmla="*/ 426046 h 1177964"/>
              <a:gd name="connsiteX13" fmla="*/ 1246385 w 1294670"/>
              <a:gd name="connsiteY13" fmla="*/ 451904 h 1177964"/>
              <a:gd name="connsiteX14" fmla="*/ 1288101 w 1294670"/>
              <a:gd name="connsiteY14" fmla="*/ 542252 h 1177964"/>
              <a:gd name="connsiteX15" fmla="*/ 1287905 w 1294670"/>
              <a:gd name="connsiteY15" fmla="*/ 658697 h 1177964"/>
              <a:gd name="connsiteX16" fmla="*/ 1208787 w 1294670"/>
              <a:gd name="connsiteY16" fmla="*/ 713777 h 1177964"/>
              <a:gd name="connsiteX17" fmla="*/ 1158531 w 1294670"/>
              <a:gd name="connsiteY17" fmla="*/ 721803 h 1177964"/>
              <a:gd name="connsiteX18" fmla="*/ 1017492 w 1294670"/>
              <a:gd name="connsiteY18" fmla="*/ 719471 h 1177964"/>
              <a:gd name="connsiteX19" fmla="*/ 877520 w 1294670"/>
              <a:gd name="connsiteY19" fmla="*/ 704842 h 1177964"/>
              <a:gd name="connsiteX20" fmla="*/ 946956 w 1294670"/>
              <a:gd name="connsiteY20" fmla="*/ 961139 h 1177964"/>
              <a:gd name="connsiteX21" fmla="*/ 946445 w 1294670"/>
              <a:gd name="connsiteY21" fmla="*/ 1109769 h 1177964"/>
              <a:gd name="connsiteX22" fmla="*/ 856848 w 1294670"/>
              <a:gd name="connsiteY22" fmla="*/ 1171373 h 1177964"/>
              <a:gd name="connsiteX23" fmla="*/ 760291 w 1294670"/>
              <a:gd name="connsiteY23" fmla="*/ 1170424 h 1177964"/>
              <a:gd name="connsiteX24" fmla="*/ 683819 w 1294670"/>
              <a:gd name="connsiteY24" fmla="*/ 1052279 h 1177964"/>
              <a:gd name="connsiteX25" fmla="*/ 588285 w 1294670"/>
              <a:gd name="connsiteY25" fmla="*/ 754070 h 1177964"/>
              <a:gd name="connsiteX26" fmla="*/ 450492 w 1294670"/>
              <a:gd name="connsiteY26" fmla="*/ 999811 h 1177964"/>
              <a:gd name="connsiteX27" fmla="*/ 344329 w 1294670"/>
              <a:gd name="connsiteY27" fmla="*/ 1109535 h 1177964"/>
              <a:gd name="connsiteX28" fmla="*/ 278138 w 1294670"/>
              <a:gd name="connsiteY28" fmla="*/ 1101311 h 1177964"/>
              <a:gd name="connsiteX29" fmla="*/ 218037 w 1294670"/>
              <a:gd name="connsiteY29" fmla="*/ 1051491 h 1177964"/>
              <a:gd name="connsiteX30" fmla="*/ 200283 w 1294670"/>
              <a:gd name="connsiteY30" fmla="*/ 1027648 h 1177964"/>
              <a:gd name="connsiteX31" fmla="*/ 178891 w 1294670"/>
              <a:gd name="connsiteY31" fmla="*/ 988622 h 1177964"/>
              <a:gd name="connsiteX32" fmla="*/ 191068 w 1294670"/>
              <a:gd name="connsiteY32" fmla="*/ 905431 h 1177964"/>
              <a:gd name="connsiteX33" fmla="*/ 287701 w 1294670"/>
              <a:gd name="connsiteY33" fmla="*/ 705675 h 1177964"/>
              <a:gd name="connsiteX34" fmla="*/ 379748 w 1294670"/>
              <a:gd name="connsiteY34" fmla="*/ 587292 h 1177964"/>
              <a:gd name="connsiteX35" fmla="*/ 262551 w 1294670"/>
              <a:gd name="connsiteY35" fmla="*/ 567207 h 1177964"/>
              <a:gd name="connsiteX36" fmla="*/ 117122 w 1294670"/>
              <a:gd name="connsiteY36" fmla="*/ 529803 h 1177964"/>
              <a:gd name="connsiteX37" fmla="*/ 37132 w 1294670"/>
              <a:gd name="connsiteY37" fmla="*/ 480734 h 1177964"/>
              <a:gd name="connsiteX38" fmla="*/ 7397 w 1294670"/>
              <a:gd name="connsiteY38" fmla="*/ 423639 h 1177964"/>
              <a:gd name="connsiteX39" fmla="*/ 5458 w 1294670"/>
              <a:gd name="connsiteY39" fmla="*/ 331788 h 1177964"/>
              <a:gd name="connsiteX40" fmla="*/ 99324 w 1294670"/>
              <a:gd name="connsiteY40" fmla="*/ 220997 h 1177964"/>
              <a:gd name="connsiteX41" fmla="*/ 183584 w 1294670"/>
              <a:gd name="connsiteY41" fmla="*/ 220878 h 1177964"/>
              <a:gd name="connsiteX42" fmla="*/ 425254 w 1294670"/>
              <a:gd name="connsiteY42" fmla="*/ 291416 h 1177964"/>
              <a:gd name="connsiteX43" fmla="*/ 368986 w 1294670"/>
              <a:gd name="connsiteY43" fmla="*/ 140334 h 1177964"/>
              <a:gd name="connsiteX44" fmla="*/ 359891 w 1294670"/>
              <a:gd name="connsiteY44" fmla="*/ 102376 h 1177964"/>
              <a:gd name="connsiteX45" fmla="*/ 349729 w 1294670"/>
              <a:gd name="connsiteY45" fmla="*/ 76715 h 1177964"/>
              <a:gd name="connsiteX46" fmla="*/ 340401 w 1294670"/>
              <a:gd name="connsiteY46" fmla="*/ 2187 h 1177964"/>
              <a:gd name="connsiteX47" fmla="*/ 340983 w 1294670"/>
              <a:gd name="connsiteY47" fmla="*/ 0 h 117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94670" h="1177964">
                <a:moveTo>
                  <a:pt x="340983" y="0"/>
                </a:moveTo>
                <a:lnTo>
                  <a:pt x="634632" y="0"/>
                </a:lnTo>
                <a:lnTo>
                  <a:pt x="655133" y="56263"/>
                </a:lnTo>
                <a:cubicBezTo>
                  <a:pt x="710099" y="207115"/>
                  <a:pt x="710099" y="207115"/>
                  <a:pt x="710099" y="207115"/>
                </a:cubicBezTo>
                <a:cubicBezTo>
                  <a:pt x="734257" y="157177"/>
                  <a:pt x="731371" y="161882"/>
                  <a:pt x="768893" y="100714"/>
                </a:cubicBezTo>
                <a:cubicBezTo>
                  <a:pt x="791451" y="69220"/>
                  <a:pt x="811121" y="42432"/>
                  <a:pt x="828133" y="21297"/>
                </a:cubicBezTo>
                <a:lnTo>
                  <a:pt x="846479" y="0"/>
                </a:lnTo>
                <a:lnTo>
                  <a:pt x="1083221" y="0"/>
                </a:lnTo>
                <a:lnTo>
                  <a:pt x="1100895" y="22676"/>
                </a:lnTo>
                <a:cubicBezTo>
                  <a:pt x="1112901" y="41373"/>
                  <a:pt x="1120523" y="60619"/>
                  <a:pt x="1125070" y="79598"/>
                </a:cubicBezTo>
                <a:cubicBezTo>
                  <a:pt x="1132346" y="109964"/>
                  <a:pt x="1128392" y="126966"/>
                  <a:pt x="1113960" y="150493"/>
                </a:cubicBezTo>
                <a:cubicBezTo>
                  <a:pt x="937142" y="417624"/>
                  <a:pt x="937142" y="417624"/>
                  <a:pt x="937142" y="417624"/>
                </a:cubicBezTo>
                <a:cubicBezTo>
                  <a:pt x="1119777" y="426046"/>
                  <a:pt x="1119777" y="426046"/>
                  <a:pt x="1119777" y="426046"/>
                </a:cubicBezTo>
                <a:cubicBezTo>
                  <a:pt x="1182329" y="419086"/>
                  <a:pt x="1221039" y="429881"/>
                  <a:pt x="1246385" y="451904"/>
                </a:cubicBezTo>
                <a:cubicBezTo>
                  <a:pt x="1271730" y="473928"/>
                  <a:pt x="1283712" y="507181"/>
                  <a:pt x="1288101" y="542252"/>
                </a:cubicBezTo>
                <a:cubicBezTo>
                  <a:pt x="1296129" y="592508"/>
                  <a:pt x="1297632" y="632285"/>
                  <a:pt x="1287905" y="658697"/>
                </a:cubicBezTo>
                <a:cubicBezTo>
                  <a:pt x="1278179" y="685110"/>
                  <a:pt x="1254337" y="702863"/>
                  <a:pt x="1208787" y="713777"/>
                </a:cubicBezTo>
                <a:cubicBezTo>
                  <a:pt x="1186012" y="719233"/>
                  <a:pt x="1170828" y="722871"/>
                  <a:pt x="1158531" y="721803"/>
                </a:cubicBezTo>
                <a:cubicBezTo>
                  <a:pt x="1131051" y="724374"/>
                  <a:pt x="1120573" y="730898"/>
                  <a:pt x="1017492" y="719471"/>
                </a:cubicBezTo>
                <a:cubicBezTo>
                  <a:pt x="906819" y="709863"/>
                  <a:pt x="928527" y="716704"/>
                  <a:pt x="877520" y="704842"/>
                </a:cubicBezTo>
                <a:cubicBezTo>
                  <a:pt x="946956" y="961139"/>
                  <a:pt x="946956" y="961139"/>
                  <a:pt x="946956" y="961139"/>
                </a:cubicBezTo>
                <a:cubicBezTo>
                  <a:pt x="963327" y="1029464"/>
                  <a:pt x="966649" y="1076832"/>
                  <a:pt x="946445" y="1109769"/>
                </a:cubicBezTo>
                <a:cubicBezTo>
                  <a:pt x="933832" y="1140887"/>
                  <a:pt x="899512" y="1165165"/>
                  <a:pt x="856848" y="1171373"/>
                </a:cubicBezTo>
                <a:cubicBezTo>
                  <a:pt x="818890" y="1180467"/>
                  <a:pt x="786704" y="1180151"/>
                  <a:pt x="760291" y="1170424"/>
                </a:cubicBezTo>
                <a:cubicBezTo>
                  <a:pt x="736764" y="1155992"/>
                  <a:pt x="707781" y="1118785"/>
                  <a:pt x="683819" y="1052279"/>
                </a:cubicBezTo>
                <a:cubicBezTo>
                  <a:pt x="588285" y="754070"/>
                  <a:pt x="588285" y="754070"/>
                  <a:pt x="588285" y="754070"/>
                </a:cubicBezTo>
                <a:cubicBezTo>
                  <a:pt x="450492" y="999811"/>
                  <a:pt x="450492" y="999811"/>
                  <a:pt x="450492" y="999811"/>
                </a:cubicBezTo>
                <a:cubicBezTo>
                  <a:pt x="425266" y="1062047"/>
                  <a:pt x="389879" y="1098621"/>
                  <a:pt x="344329" y="1109535"/>
                </a:cubicBezTo>
                <a:cubicBezTo>
                  <a:pt x="321554" y="1114991"/>
                  <a:pt x="296960" y="1112856"/>
                  <a:pt x="278138" y="1101311"/>
                </a:cubicBezTo>
                <a:cubicBezTo>
                  <a:pt x="251726" y="1091584"/>
                  <a:pt x="235791" y="1075333"/>
                  <a:pt x="218037" y="1051491"/>
                </a:cubicBezTo>
                <a:cubicBezTo>
                  <a:pt x="213331" y="1048604"/>
                  <a:pt x="206807" y="1038126"/>
                  <a:pt x="200283" y="1027648"/>
                </a:cubicBezTo>
                <a:cubicBezTo>
                  <a:pt x="189053" y="1014284"/>
                  <a:pt x="177824" y="1000919"/>
                  <a:pt x="178891" y="988622"/>
                </a:cubicBezTo>
                <a:cubicBezTo>
                  <a:pt x="170548" y="970553"/>
                  <a:pt x="175569" y="941254"/>
                  <a:pt x="191068" y="905431"/>
                </a:cubicBezTo>
                <a:cubicBezTo>
                  <a:pt x="198976" y="871426"/>
                  <a:pt x="234679" y="802666"/>
                  <a:pt x="287701" y="705675"/>
                </a:cubicBezTo>
                <a:cubicBezTo>
                  <a:pt x="317632" y="646326"/>
                  <a:pt x="376862" y="591998"/>
                  <a:pt x="379748" y="587292"/>
                </a:cubicBezTo>
                <a:cubicBezTo>
                  <a:pt x="362746" y="583338"/>
                  <a:pt x="304147" y="573296"/>
                  <a:pt x="262551" y="567207"/>
                </a:cubicBezTo>
                <a:cubicBezTo>
                  <a:pt x="248435" y="558548"/>
                  <a:pt x="186950" y="553210"/>
                  <a:pt x="117122" y="529803"/>
                </a:cubicBezTo>
                <a:cubicBezTo>
                  <a:pt x="51999" y="509282"/>
                  <a:pt x="74774" y="503825"/>
                  <a:pt x="37132" y="480734"/>
                </a:cubicBezTo>
                <a:cubicBezTo>
                  <a:pt x="23016" y="472075"/>
                  <a:pt x="14673" y="454005"/>
                  <a:pt x="7397" y="423639"/>
                </a:cubicBezTo>
                <a:cubicBezTo>
                  <a:pt x="-4584" y="390386"/>
                  <a:pt x="437" y="361087"/>
                  <a:pt x="5458" y="331788"/>
                </a:cubicBezTo>
                <a:cubicBezTo>
                  <a:pt x="12614" y="277895"/>
                  <a:pt x="46182" y="233729"/>
                  <a:pt x="99324" y="220997"/>
                </a:cubicBezTo>
                <a:cubicBezTo>
                  <a:pt x="122099" y="215540"/>
                  <a:pt x="146693" y="217675"/>
                  <a:pt x="183584" y="220878"/>
                </a:cubicBezTo>
                <a:cubicBezTo>
                  <a:pt x="312762" y="274216"/>
                  <a:pt x="310943" y="266625"/>
                  <a:pt x="425254" y="291416"/>
                </a:cubicBezTo>
                <a:cubicBezTo>
                  <a:pt x="368986" y="140334"/>
                  <a:pt x="368986" y="140334"/>
                  <a:pt x="368986" y="140334"/>
                </a:cubicBezTo>
                <a:cubicBezTo>
                  <a:pt x="370053" y="128037"/>
                  <a:pt x="366415" y="112854"/>
                  <a:pt x="359891" y="102376"/>
                </a:cubicBezTo>
                <a:cubicBezTo>
                  <a:pt x="358072" y="94784"/>
                  <a:pt x="351548" y="84306"/>
                  <a:pt x="349729" y="76715"/>
                </a:cubicBezTo>
                <a:cubicBezTo>
                  <a:pt x="342453" y="46349"/>
                  <a:pt x="339615" y="21943"/>
                  <a:pt x="340401" y="2187"/>
                </a:cubicBezTo>
                <a:lnTo>
                  <a:pt x="3409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720000" y="1840698"/>
            <a:ext cx="5015638" cy="565796"/>
          </a:xfrm>
        </p:spPr>
        <p:txBody>
          <a:bodyPr wrap="square" rtlCol="0"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58400" y="1840698"/>
            <a:ext cx="5015638" cy="565796"/>
          </a:xfrm>
        </p:spPr>
        <p:txBody>
          <a:bodyPr rtlCol="0"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25E3DF90-BDAB-48CD-8B82-4755E9DF3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Domingo, 31 de enero de 20XX</a:t>
            </a: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C38C9258-CD4D-4548-8772-8FB275F9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9457AE14-A5CA-42ED-B5D5-FE6D1045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3496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505ECF08-6E4D-4E2C-BC53-84BAB8528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54049" y="0"/>
            <a:ext cx="1294670" cy="1177964"/>
          </a:xfrm>
          <a:custGeom>
            <a:avLst/>
            <a:gdLst>
              <a:gd name="connsiteX0" fmla="*/ 340983 w 1294670"/>
              <a:gd name="connsiteY0" fmla="*/ 0 h 1177964"/>
              <a:gd name="connsiteX1" fmla="*/ 634632 w 1294670"/>
              <a:gd name="connsiteY1" fmla="*/ 0 h 1177964"/>
              <a:gd name="connsiteX2" fmla="*/ 655133 w 1294670"/>
              <a:gd name="connsiteY2" fmla="*/ 56263 h 1177964"/>
              <a:gd name="connsiteX3" fmla="*/ 710099 w 1294670"/>
              <a:gd name="connsiteY3" fmla="*/ 207115 h 1177964"/>
              <a:gd name="connsiteX4" fmla="*/ 768893 w 1294670"/>
              <a:gd name="connsiteY4" fmla="*/ 100714 h 1177964"/>
              <a:gd name="connsiteX5" fmla="*/ 828133 w 1294670"/>
              <a:gd name="connsiteY5" fmla="*/ 21297 h 1177964"/>
              <a:gd name="connsiteX6" fmla="*/ 846479 w 1294670"/>
              <a:gd name="connsiteY6" fmla="*/ 0 h 1177964"/>
              <a:gd name="connsiteX7" fmla="*/ 1083221 w 1294670"/>
              <a:gd name="connsiteY7" fmla="*/ 0 h 1177964"/>
              <a:gd name="connsiteX8" fmla="*/ 1100895 w 1294670"/>
              <a:gd name="connsiteY8" fmla="*/ 22676 h 1177964"/>
              <a:gd name="connsiteX9" fmla="*/ 1125070 w 1294670"/>
              <a:gd name="connsiteY9" fmla="*/ 79598 h 1177964"/>
              <a:gd name="connsiteX10" fmla="*/ 1113960 w 1294670"/>
              <a:gd name="connsiteY10" fmla="*/ 150493 h 1177964"/>
              <a:gd name="connsiteX11" fmla="*/ 937142 w 1294670"/>
              <a:gd name="connsiteY11" fmla="*/ 417624 h 1177964"/>
              <a:gd name="connsiteX12" fmla="*/ 1119777 w 1294670"/>
              <a:gd name="connsiteY12" fmla="*/ 426046 h 1177964"/>
              <a:gd name="connsiteX13" fmla="*/ 1246385 w 1294670"/>
              <a:gd name="connsiteY13" fmla="*/ 451904 h 1177964"/>
              <a:gd name="connsiteX14" fmla="*/ 1288101 w 1294670"/>
              <a:gd name="connsiteY14" fmla="*/ 542252 h 1177964"/>
              <a:gd name="connsiteX15" fmla="*/ 1287905 w 1294670"/>
              <a:gd name="connsiteY15" fmla="*/ 658697 h 1177964"/>
              <a:gd name="connsiteX16" fmla="*/ 1208787 w 1294670"/>
              <a:gd name="connsiteY16" fmla="*/ 713777 h 1177964"/>
              <a:gd name="connsiteX17" fmla="*/ 1158531 w 1294670"/>
              <a:gd name="connsiteY17" fmla="*/ 721803 h 1177964"/>
              <a:gd name="connsiteX18" fmla="*/ 1017492 w 1294670"/>
              <a:gd name="connsiteY18" fmla="*/ 719471 h 1177964"/>
              <a:gd name="connsiteX19" fmla="*/ 877520 w 1294670"/>
              <a:gd name="connsiteY19" fmla="*/ 704842 h 1177964"/>
              <a:gd name="connsiteX20" fmla="*/ 946956 w 1294670"/>
              <a:gd name="connsiteY20" fmla="*/ 961139 h 1177964"/>
              <a:gd name="connsiteX21" fmla="*/ 946445 w 1294670"/>
              <a:gd name="connsiteY21" fmla="*/ 1109769 h 1177964"/>
              <a:gd name="connsiteX22" fmla="*/ 856848 w 1294670"/>
              <a:gd name="connsiteY22" fmla="*/ 1171373 h 1177964"/>
              <a:gd name="connsiteX23" fmla="*/ 760291 w 1294670"/>
              <a:gd name="connsiteY23" fmla="*/ 1170424 h 1177964"/>
              <a:gd name="connsiteX24" fmla="*/ 683819 w 1294670"/>
              <a:gd name="connsiteY24" fmla="*/ 1052279 h 1177964"/>
              <a:gd name="connsiteX25" fmla="*/ 588285 w 1294670"/>
              <a:gd name="connsiteY25" fmla="*/ 754070 h 1177964"/>
              <a:gd name="connsiteX26" fmla="*/ 450492 w 1294670"/>
              <a:gd name="connsiteY26" fmla="*/ 999811 h 1177964"/>
              <a:gd name="connsiteX27" fmla="*/ 344329 w 1294670"/>
              <a:gd name="connsiteY27" fmla="*/ 1109535 h 1177964"/>
              <a:gd name="connsiteX28" fmla="*/ 278138 w 1294670"/>
              <a:gd name="connsiteY28" fmla="*/ 1101311 h 1177964"/>
              <a:gd name="connsiteX29" fmla="*/ 218037 w 1294670"/>
              <a:gd name="connsiteY29" fmla="*/ 1051491 h 1177964"/>
              <a:gd name="connsiteX30" fmla="*/ 200283 w 1294670"/>
              <a:gd name="connsiteY30" fmla="*/ 1027648 h 1177964"/>
              <a:gd name="connsiteX31" fmla="*/ 178891 w 1294670"/>
              <a:gd name="connsiteY31" fmla="*/ 988622 h 1177964"/>
              <a:gd name="connsiteX32" fmla="*/ 191068 w 1294670"/>
              <a:gd name="connsiteY32" fmla="*/ 905431 h 1177964"/>
              <a:gd name="connsiteX33" fmla="*/ 287701 w 1294670"/>
              <a:gd name="connsiteY33" fmla="*/ 705675 h 1177964"/>
              <a:gd name="connsiteX34" fmla="*/ 379748 w 1294670"/>
              <a:gd name="connsiteY34" fmla="*/ 587292 h 1177964"/>
              <a:gd name="connsiteX35" fmla="*/ 262551 w 1294670"/>
              <a:gd name="connsiteY35" fmla="*/ 567207 h 1177964"/>
              <a:gd name="connsiteX36" fmla="*/ 117122 w 1294670"/>
              <a:gd name="connsiteY36" fmla="*/ 529803 h 1177964"/>
              <a:gd name="connsiteX37" fmla="*/ 37132 w 1294670"/>
              <a:gd name="connsiteY37" fmla="*/ 480734 h 1177964"/>
              <a:gd name="connsiteX38" fmla="*/ 7397 w 1294670"/>
              <a:gd name="connsiteY38" fmla="*/ 423639 h 1177964"/>
              <a:gd name="connsiteX39" fmla="*/ 5458 w 1294670"/>
              <a:gd name="connsiteY39" fmla="*/ 331788 h 1177964"/>
              <a:gd name="connsiteX40" fmla="*/ 99324 w 1294670"/>
              <a:gd name="connsiteY40" fmla="*/ 220997 h 1177964"/>
              <a:gd name="connsiteX41" fmla="*/ 183584 w 1294670"/>
              <a:gd name="connsiteY41" fmla="*/ 220878 h 1177964"/>
              <a:gd name="connsiteX42" fmla="*/ 425254 w 1294670"/>
              <a:gd name="connsiteY42" fmla="*/ 291416 h 1177964"/>
              <a:gd name="connsiteX43" fmla="*/ 368986 w 1294670"/>
              <a:gd name="connsiteY43" fmla="*/ 140334 h 1177964"/>
              <a:gd name="connsiteX44" fmla="*/ 359891 w 1294670"/>
              <a:gd name="connsiteY44" fmla="*/ 102376 h 1177964"/>
              <a:gd name="connsiteX45" fmla="*/ 349729 w 1294670"/>
              <a:gd name="connsiteY45" fmla="*/ 76715 h 1177964"/>
              <a:gd name="connsiteX46" fmla="*/ 340401 w 1294670"/>
              <a:gd name="connsiteY46" fmla="*/ 2187 h 1177964"/>
              <a:gd name="connsiteX47" fmla="*/ 340983 w 1294670"/>
              <a:gd name="connsiteY47" fmla="*/ 0 h 117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94670" h="1177964">
                <a:moveTo>
                  <a:pt x="340983" y="0"/>
                </a:moveTo>
                <a:lnTo>
                  <a:pt x="634632" y="0"/>
                </a:lnTo>
                <a:lnTo>
                  <a:pt x="655133" y="56263"/>
                </a:lnTo>
                <a:cubicBezTo>
                  <a:pt x="710099" y="207115"/>
                  <a:pt x="710099" y="207115"/>
                  <a:pt x="710099" y="207115"/>
                </a:cubicBezTo>
                <a:cubicBezTo>
                  <a:pt x="734257" y="157177"/>
                  <a:pt x="731371" y="161882"/>
                  <a:pt x="768893" y="100714"/>
                </a:cubicBezTo>
                <a:cubicBezTo>
                  <a:pt x="791451" y="69220"/>
                  <a:pt x="811121" y="42432"/>
                  <a:pt x="828133" y="21297"/>
                </a:cubicBezTo>
                <a:lnTo>
                  <a:pt x="846479" y="0"/>
                </a:lnTo>
                <a:lnTo>
                  <a:pt x="1083221" y="0"/>
                </a:lnTo>
                <a:lnTo>
                  <a:pt x="1100895" y="22676"/>
                </a:lnTo>
                <a:cubicBezTo>
                  <a:pt x="1112901" y="41373"/>
                  <a:pt x="1120523" y="60619"/>
                  <a:pt x="1125070" y="79598"/>
                </a:cubicBezTo>
                <a:cubicBezTo>
                  <a:pt x="1132346" y="109964"/>
                  <a:pt x="1128392" y="126966"/>
                  <a:pt x="1113960" y="150493"/>
                </a:cubicBezTo>
                <a:cubicBezTo>
                  <a:pt x="937142" y="417624"/>
                  <a:pt x="937142" y="417624"/>
                  <a:pt x="937142" y="417624"/>
                </a:cubicBezTo>
                <a:cubicBezTo>
                  <a:pt x="1119777" y="426046"/>
                  <a:pt x="1119777" y="426046"/>
                  <a:pt x="1119777" y="426046"/>
                </a:cubicBezTo>
                <a:cubicBezTo>
                  <a:pt x="1182329" y="419086"/>
                  <a:pt x="1221039" y="429881"/>
                  <a:pt x="1246385" y="451904"/>
                </a:cubicBezTo>
                <a:cubicBezTo>
                  <a:pt x="1271730" y="473928"/>
                  <a:pt x="1283712" y="507181"/>
                  <a:pt x="1288101" y="542252"/>
                </a:cubicBezTo>
                <a:cubicBezTo>
                  <a:pt x="1296129" y="592508"/>
                  <a:pt x="1297632" y="632285"/>
                  <a:pt x="1287905" y="658697"/>
                </a:cubicBezTo>
                <a:cubicBezTo>
                  <a:pt x="1278179" y="685110"/>
                  <a:pt x="1254337" y="702863"/>
                  <a:pt x="1208787" y="713777"/>
                </a:cubicBezTo>
                <a:cubicBezTo>
                  <a:pt x="1186012" y="719233"/>
                  <a:pt x="1170828" y="722871"/>
                  <a:pt x="1158531" y="721803"/>
                </a:cubicBezTo>
                <a:cubicBezTo>
                  <a:pt x="1131051" y="724374"/>
                  <a:pt x="1120573" y="730898"/>
                  <a:pt x="1017492" y="719471"/>
                </a:cubicBezTo>
                <a:cubicBezTo>
                  <a:pt x="906819" y="709863"/>
                  <a:pt x="928527" y="716704"/>
                  <a:pt x="877520" y="704842"/>
                </a:cubicBezTo>
                <a:cubicBezTo>
                  <a:pt x="946956" y="961139"/>
                  <a:pt x="946956" y="961139"/>
                  <a:pt x="946956" y="961139"/>
                </a:cubicBezTo>
                <a:cubicBezTo>
                  <a:pt x="963327" y="1029464"/>
                  <a:pt x="966649" y="1076832"/>
                  <a:pt x="946445" y="1109769"/>
                </a:cubicBezTo>
                <a:cubicBezTo>
                  <a:pt x="933832" y="1140887"/>
                  <a:pt x="899512" y="1165165"/>
                  <a:pt x="856848" y="1171373"/>
                </a:cubicBezTo>
                <a:cubicBezTo>
                  <a:pt x="818890" y="1180467"/>
                  <a:pt x="786704" y="1180151"/>
                  <a:pt x="760291" y="1170424"/>
                </a:cubicBezTo>
                <a:cubicBezTo>
                  <a:pt x="736764" y="1155992"/>
                  <a:pt x="707781" y="1118785"/>
                  <a:pt x="683819" y="1052279"/>
                </a:cubicBezTo>
                <a:cubicBezTo>
                  <a:pt x="588285" y="754070"/>
                  <a:pt x="588285" y="754070"/>
                  <a:pt x="588285" y="754070"/>
                </a:cubicBezTo>
                <a:cubicBezTo>
                  <a:pt x="450492" y="999811"/>
                  <a:pt x="450492" y="999811"/>
                  <a:pt x="450492" y="999811"/>
                </a:cubicBezTo>
                <a:cubicBezTo>
                  <a:pt x="425266" y="1062047"/>
                  <a:pt x="389879" y="1098621"/>
                  <a:pt x="344329" y="1109535"/>
                </a:cubicBezTo>
                <a:cubicBezTo>
                  <a:pt x="321554" y="1114991"/>
                  <a:pt x="296960" y="1112856"/>
                  <a:pt x="278138" y="1101311"/>
                </a:cubicBezTo>
                <a:cubicBezTo>
                  <a:pt x="251726" y="1091584"/>
                  <a:pt x="235791" y="1075333"/>
                  <a:pt x="218037" y="1051491"/>
                </a:cubicBezTo>
                <a:cubicBezTo>
                  <a:pt x="213331" y="1048604"/>
                  <a:pt x="206807" y="1038126"/>
                  <a:pt x="200283" y="1027648"/>
                </a:cubicBezTo>
                <a:cubicBezTo>
                  <a:pt x="189053" y="1014284"/>
                  <a:pt x="177824" y="1000919"/>
                  <a:pt x="178891" y="988622"/>
                </a:cubicBezTo>
                <a:cubicBezTo>
                  <a:pt x="170548" y="970553"/>
                  <a:pt x="175569" y="941254"/>
                  <a:pt x="191068" y="905431"/>
                </a:cubicBezTo>
                <a:cubicBezTo>
                  <a:pt x="198976" y="871426"/>
                  <a:pt x="234679" y="802666"/>
                  <a:pt x="287701" y="705675"/>
                </a:cubicBezTo>
                <a:cubicBezTo>
                  <a:pt x="317632" y="646326"/>
                  <a:pt x="376862" y="591998"/>
                  <a:pt x="379748" y="587292"/>
                </a:cubicBezTo>
                <a:cubicBezTo>
                  <a:pt x="362746" y="583338"/>
                  <a:pt x="304147" y="573296"/>
                  <a:pt x="262551" y="567207"/>
                </a:cubicBezTo>
                <a:cubicBezTo>
                  <a:pt x="248435" y="558548"/>
                  <a:pt x="186950" y="553210"/>
                  <a:pt x="117122" y="529803"/>
                </a:cubicBezTo>
                <a:cubicBezTo>
                  <a:pt x="51999" y="509282"/>
                  <a:pt x="74774" y="503825"/>
                  <a:pt x="37132" y="480734"/>
                </a:cubicBezTo>
                <a:cubicBezTo>
                  <a:pt x="23016" y="472075"/>
                  <a:pt x="14673" y="454005"/>
                  <a:pt x="7397" y="423639"/>
                </a:cubicBezTo>
                <a:cubicBezTo>
                  <a:pt x="-4584" y="390386"/>
                  <a:pt x="437" y="361087"/>
                  <a:pt x="5458" y="331788"/>
                </a:cubicBezTo>
                <a:cubicBezTo>
                  <a:pt x="12614" y="277895"/>
                  <a:pt x="46182" y="233729"/>
                  <a:pt x="99324" y="220997"/>
                </a:cubicBezTo>
                <a:cubicBezTo>
                  <a:pt x="122099" y="215540"/>
                  <a:pt x="146693" y="217675"/>
                  <a:pt x="183584" y="220878"/>
                </a:cubicBezTo>
                <a:cubicBezTo>
                  <a:pt x="312762" y="274216"/>
                  <a:pt x="310943" y="266625"/>
                  <a:pt x="425254" y="291416"/>
                </a:cubicBezTo>
                <a:cubicBezTo>
                  <a:pt x="368986" y="140334"/>
                  <a:pt x="368986" y="140334"/>
                  <a:pt x="368986" y="140334"/>
                </a:cubicBezTo>
                <a:cubicBezTo>
                  <a:pt x="370053" y="128037"/>
                  <a:pt x="366415" y="112854"/>
                  <a:pt x="359891" y="102376"/>
                </a:cubicBezTo>
                <a:cubicBezTo>
                  <a:pt x="358072" y="94784"/>
                  <a:pt x="351548" y="84306"/>
                  <a:pt x="349729" y="76715"/>
                </a:cubicBezTo>
                <a:cubicBezTo>
                  <a:pt x="342453" y="46349"/>
                  <a:pt x="339615" y="21943"/>
                  <a:pt x="340401" y="2187"/>
                </a:cubicBezTo>
                <a:lnTo>
                  <a:pt x="3409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720000" y="1840698"/>
            <a:ext cx="3312105" cy="565796"/>
          </a:xfrm>
        </p:spPr>
        <p:txBody>
          <a:bodyPr wrap="square" rtlCol="0"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720002" y="2541600"/>
            <a:ext cx="3304288" cy="323457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39948" y="1840698"/>
            <a:ext cx="3312105" cy="565796"/>
          </a:xfrm>
        </p:spPr>
        <p:txBody>
          <a:bodyPr rtlCol="0"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443857" y="2541600"/>
            <a:ext cx="3304287" cy="323457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2CBE9708-14E4-4BCB-A359-CC345FB2F0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6220" y="1840698"/>
            <a:ext cx="3312105" cy="565796"/>
          </a:xfrm>
        </p:spPr>
        <p:txBody>
          <a:bodyPr rtlCol="0"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Marcador de contenido 5">
            <a:extLst>
              <a:ext uri="{FF2B5EF4-FFF2-40B4-BE49-F238E27FC236}">
                <a16:creationId xmlns:a16="http://schemas.microsoft.com/office/drawing/2014/main" id="{D34B0309-E157-4DD2-AF03-3030A1149ED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40274" y="2541600"/>
            <a:ext cx="3304287" cy="323457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5" name="Marcador de fecha 14">
            <a:extLst>
              <a:ext uri="{FF2B5EF4-FFF2-40B4-BE49-F238E27FC236}">
                <a16:creationId xmlns:a16="http://schemas.microsoft.com/office/drawing/2014/main" id="{9EBF02C2-69A8-42BC-B52D-CB6FEE37E46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r>
              <a:rPr lang="es-ES"/>
              <a:t>Domingo, 31 de enero de 20XX</a:t>
            </a:r>
          </a:p>
        </p:txBody>
      </p:sp>
      <p:sp>
        <p:nvSpPr>
          <p:cNvPr id="16" name="Marcador de pie de página 15">
            <a:extLst>
              <a:ext uri="{FF2B5EF4-FFF2-40B4-BE49-F238E27FC236}">
                <a16:creationId xmlns:a16="http://schemas.microsoft.com/office/drawing/2014/main" id="{9ADB71AC-99F1-486B-8201-51131757B5A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59777249-3881-4E7B-BADF-69BB6E7C90E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494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rtl="0"/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10065" y="6138000"/>
            <a:ext cx="2337935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>
                    <a:alpha val="58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/>
              <a:t>Domingo, 31 de enero de 20XX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594100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>
                    <a:alpha val="58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>
                    <a:alpha val="58000"/>
                  </a:schemeClr>
                </a:solidFill>
                <a:latin typeface="+mn-lt"/>
              </a:defRPr>
            </a:lvl1pPr>
          </a:lstStyle>
          <a:p>
            <a:pPr rtl="0"/>
            <a:fld id="{1621B6DD-29C1-4FEA-923F-71EA1347694C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093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  <p:sldLayoutId id="2147483693" r:id="rId4"/>
    <p:sldLayoutId id="2147483674" r:id="rId5"/>
    <p:sldLayoutId id="2147483691" r:id="rId6"/>
    <p:sldLayoutId id="2147483690" r:id="rId7"/>
    <p:sldLayoutId id="2147483677" r:id="rId8"/>
    <p:sldLayoutId id="2147483694" r:id="rId9"/>
    <p:sldLayoutId id="2147483689" r:id="rId10"/>
    <p:sldLayoutId id="2147483688" r:id="rId11"/>
    <p:sldLayoutId id="2147483676" r:id="rId12"/>
    <p:sldLayoutId id="2147483686" r:id="rId13"/>
    <p:sldLayoutId id="2147483695" r:id="rId1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461">
          <p15:clr>
            <a:srgbClr val="F26B43"/>
          </p15:clr>
        </p15:guide>
        <p15:guide id="24" pos="1209">
          <p15:clr>
            <a:srgbClr val="F26B43"/>
          </p15:clr>
        </p15:guide>
        <p15:guide id="25" pos="1663">
          <p15:clr>
            <a:srgbClr val="F26B43"/>
          </p15:clr>
        </p15:guide>
        <p15:guide id="26" pos="2865">
          <p15:clr>
            <a:srgbClr val="F26B43"/>
          </p15:clr>
        </p15:guide>
        <p15:guide id="27" pos="4067">
          <p15:clr>
            <a:srgbClr val="F26B43"/>
          </p15:clr>
        </p15:guide>
        <p15:guide id="28" pos="4815">
          <p15:clr>
            <a:srgbClr val="F26B43"/>
          </p15:clr>
        </p15:guide>
        <p15:guide id="29" pos="5269">
          <p15:clr>
            <a:srgbClr val="F26B43"/>
          </p15:clr>
        </p15:guide>
        <p15:guide id="30" pos="6017">
          <p15:clr>
            <a:srgbClr val="F26B43"/>
          </p15:clr>
        </p15:guide>
        <p15:guide id="31" pos="6471">
          <p15:clr>
            <a:srgbClr val="F26B43"/>
          </p15:clr>
        </p15:guide>
        <p15:guide id="32" pos="7219">
          <p15:clr>
            <a:srgbClr val="F26B43"/>
          </p15:clr>
        </p15:guide>
        <p15:guide id="33" orient="horz" pos="459">
          <p15:clr>
            <a:srgbClr val="F26B43"/>
          </p15:clr>
        </p15:guide>
        <p15:guide id="35" orient="horz" pos="1661">
          <p15:clr>
            <a:srgbClr val="F26B43"/>
          </p15:clr>
        </p15:guide>
        <p15:guide id="36" orient="horz" pos="2432">
          <p15:clr>
            <a:srgbClr val="F26B43"/>
          </p15:clr>
        </p15:guide>
        <p15:guide id="37" orient="horz" pos="2886">
          <p15:clr>
            <a:srgbClr val="F26B43"/>
          </p15:clr>
        </p15:guide>
        <p15:guide id="38" orient="horz" pos="3634">
          <p15:clr>
            <a:srgbClr val="F26B43"/>
          </p15:clr>
        </p15:guide>
        <p15:guide id="39" pos="3840">
          <p15:clr>
            <a:srgbClr val="5ACBF0"/>
          </p15:clr>
        </p15:guide>
        <p15:guide id="40" pos="2411">
          <p15:clr>
            <a:srgbClr val="F26B43"/>
          </p15:clr>
        </p15:guide>
        <p15:guide id="41" pos="3613">
          <p15:clr>
            <a:srgbClr val="F26B43"/>
          </p15:clr>
        </p15:guide>
        <p15:guide id="42" orient="horz" pos="1207">
          <p15:clr>
            <a:srgbClr val="F26B43"/>
          </p15:clr>
        </p15:guide>
        <p15:guide id="43" orient="horz" pos="2047">
          <p15:clr>
            <a:srgbClr val="5ACBF0"/>
          </p15:clr>
        </p15:guide>
        <p15:guide id="44" orient="horz" pos="38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4D8ACB-14FB-4A5B-A3E3-860EE2ABD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460639" y="1185086"/>
            <a:ext cx="7222007" cy="2736552"/>
          </a:xfrm>
        </p:spPr>
        <p:txBody>
          <a:bodyPr rtlCol="0">
            <a:normAutofit/>
          </a:bodyPr>
          <a:lstStyle/>
          <a:p>
            <a:pPr algn="ctr">
              <a:lnSpc>
                <a:spcPct val="50000"/>
              </a:lnSpc>
              <a:spcAft>
                <a:spcPts val="600"/>
              </a:spcAft>
            </a:pPr>
            <a:r>
              <a:rPr lang="es-ES" sz="2000" b="1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UNIVERSIDAD LAICA ELOY ALFARO DE MANABÍ</a:t>
            </a:r>
          </a:p>
          <a:p>
            <a:pPr algn="ctr">
              <a:lnSpc>
                <a:spcPct val="50000"/>
              </a:lnSpc>
              <a:spcAft>
                <a:spcPts val="600"/>
              </a:spcAft>
            </a:pPr>
            <a:r>
              <a:rPr lang="es-ES" sz="2000" b="1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FACULTAD CIENCIAS INFORMÁTICAS</a:t>
            </a:r>
          </a:p>
          <a:p>
            <a:pPr algn="ctr">
              <a:lnSpc>
                <a:spcPct val="50000"/>
              </a:lnSpc>
              <a:spcAft>
                <a:spcPts val="600"/>
              </a:spcAft>
            </a:pPr>
            <a:r>
              <a:rPr lang="es-ES" sz="2000" b="1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TECTONOLOGIA DE LA INFORMACION</a:t>
            </a:r>
          </a:p>
          <a:p>
            <a:pPr rtl="0"/>
            <a:endParaRPr lang="es-ES" b="1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2AABB986-1E49-4BDF-9493-2065F653A8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s-ES" smtClean="0"/>
              <a:pPr rtl="0"/>
              <a:t>1</a:t>
            </a:fld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317CBEC-38B8-45BC-8158-C25C86BCDDAF}"/>
              </a:ext>
            </a:extLst>
          </p:cNvPr>
          <p:cNvSpPr txBox="1"/>
          <p:nvPr/>
        </p:nvSpPr>
        <p:spPr>
          <a:xfrm>
            <a:off x="562325" y="2570589"/>
            <a:ext cx="5003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MACIAS PICO JOSSELYN STEFANY (LIDER)</a:t>
            </a:r>
          </a:p>
          <a:p>
            <a:pPr algn="ctr"/>
            <a:r>
              <a:rPr lang="es-MX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VILLAMAR PILOSO DAYANA LISSETH</a:t>
            </a:r>
          </a:p>
          <a:p>
            <a:pPr algn="ctr"/>
            <a:r>
              <a:rPr lang="es-MX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ANCHUNDIA DELGADO LENIN MOISES</a:t>
            </a:r>
          </a:p>
          <a:p>
            <a:pPr algn="ctr"/>
            <a:r>
              <a:rPr lang="es-MX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DELGADO DELGADO GEMBER JOSUE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60907EC-9AAD-4AF6-A6C0-2238D5D909BD}"/>
              </a:ext>
            </a:extLst>
          </p:cNvPr>
          <p:cNvSpPr txBox="1"/>
          <p:nvPr/>
        </p:nvSpPr>
        <p:spPr>
          <a:xfrm>
            <a:off x="335099" y="4237755"/>
            <a:ext cx="500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SEXTO “B”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9B0C28F-259D-484F-80D2-912681DC0606}"/>
              </a:ext>
            </a:extLst>
          </p:cNvPr>
          <p:cNvSpPr txBox="1"/>
          <p:nvPr/>
        </p:nvSpPr>
        <p:spPr>
          <a:xfrm>
            <a:off x="403298" y="5052308"/>
            <a:ext cx="500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ING. PATRICIA QUIROZ PALMA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4CA0DF1-E4B9-4A4A-BA38-9D7B459C6BBA}"/>
              </a:ext>
            </a:extLst>
          </p:cNvPr>
          <p:cNvSpPr txBox="1"/>
          <p:nvPr/>
        </p:nvSpPr>
        <p:spPr>
          <a:xfrm>
            <a:off x="338072" y="4694280"/>
            <a:ext cx="500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DOCENTE: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FC0CBF7-9991-49F4-8A26-BD609B312A8F}"/>
              </a:ext>
            </a:extLst>
          </p:cNvPr>
          <p:cNvSpPr txBox="1"/>
          <p:nvPr/>
        </p:nvSpPr>
        <p:spPr>
          <a:xfrm>
            <a:off x="335099" y="3910334"/>
            <a:ext cx="500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CURSO: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F48E0C5-C3D1-4367-9926-D6218377E492}"/>
              </a:ext>
            </a:extLst>
          </p:cNvPr>
          <p:cNvSpPr txBox="1"/>
          <p:nvPr/>
        </p:nvSpPr>
        <p:spPr>
          <a:xfrm>
            <a:off x="403298" y="2221056"/>
            <a:ext cx="500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NOMBRES:</a:t>
            </a:r>
          </a:p>
        </p:txBody>
      </p:sp>
      <p:pic>
        <p:nvPicPr>
          <p:cNvPr id="23" name="Marcador de posición de imagen 22" descr="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CC7718F9-C0BD-42EC-96AF-BFAAC023FB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4645" r="24645"/>
          <a:stretch/>
        </p:blipFill>
        <p:spPr>
          <a:xfrm>
            <a:off x="6096000" y="803275"/>
            <a:ext cx="5326063" cy="5251450"/>
          </a:xfrm>
        </p:spPr>
      </p:pic>
    </p:spTree>
    <p:extLst>
      <p:ext uri="{BB962C8B-B14F-4D97-AF65-F5344CB8AC3E}">
        <p14:creationId xmlns:p14="http://schemas.microsoft.com/office/powerpoint/2010/main" val="2510714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2FE731-CD8E-43D3-B42A-362F510B0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55" y="605948"/>
            <a:ext cx="10728325" cy="673005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Proceso de desarrollo de una cartera de Proyectos TI</a:t>
            </a:r>
            <a:endParaRPr lang="es-ES" dirty="0"/>
          </a:p>
        </p:txBody>
      </p:sp>
      <p:sp>
        <p:nvSpPr>
          <p:cNvPr id="20" name="Marcador de número de diapositiva 19">
            <a:extLst>
              <a:ext uri="{FF2B5EF4-FFF2-40B4-BE49-F238E27FC236}">
                <a16:creationId xmlns:a16="http://schemas.microsoft.com/office/drawing/2014/main" id="{D15BF75B-7B03-444E-84C9-CD7D4EEF610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s-ES" smtClean="0"/>
              <a:pPr rtl="0"/>
              <a:t>10</a:t>
            </a:fld>
            <a:endParaRPr lang="es-ES" dirty="0"/>
          </a:p>
        </p:txBody>
      </p:sp>
      <p:pic>
        <p:nvPicPr>
          <p:cNvPr id="7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id="{369FF9E8-1505-4AAA-95AE-B386489F75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526" y="1342714"/>
            <a:ext cx="9615970" cy="51552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7024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2FE731-CD8E-43D3-B42A-362F510B0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55" y="605948"/>
            <a:ext cx="10728325" cy="673005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Proceso de desarrollo de una cartera de Proyectos TI</a:t>
            </a:r>
            <a:endParaRPr lang="es-ES" dirty="0"/>
          </a:p>
        </p:txBody>
      </p:sp>
      <p:sp>
        <p:nvSpPr>
          <p:cNvPr id="20" name="Marcador de número de diapositiva 19">
            <a:extLst>
              <a:ext uri="{FF2B5EF4-FFF2-40B4-BE49-F238E27FC236}">
                <a16:creationId xmlns:a16="http://schemas.microsoft.com/office/drawing/2014/main" id="{D15BF75B-7B03-444E-84C9-CD7D4EEF610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s-ES" smtClean="0"/>
              <a:pPr rtl="0"/>
              <a:t>11</a:t>
            </a:fld>
            <a:endParaRPr lang="es-ES" dirty="0"/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31522CD2-A04B-4D2E-A6D2-C68ACB3162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0906" y="1278953"/>
            <a:ext cx="9594573" cy="5351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3303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30">
            <a:extLst>
              <a:ext uri="{FF2B5EF4-FFF2-40B4-BE49-F238E27FC236}">
                <a16:creationId xmlns:a16="http://schemas.microsoft.com/office/drawing/2014/main" id="{EEA85169-A40A-40DD-9871-5FE5B6A0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896" y="1590053"/>
            <a:ext cx="5014913" cy="2776536"/>
          </a:xfrm>
        </p:spPr>
        <p:txBody>
          <a:bodyPr rtlCol="0">
            <a:noAutofit/>
          </a:bodyPr>
          <a:lstStyle/>
          <a:p>
            <a:pPr rtl="0"/>
            <a:r>
              <a:rPr lang="es-MX" sz="4000"/>
              <a:t>Cartera de proyectos de TI alineados con los objetivos de negocio</a:t>
            </a:r>
            <a:endParaRPr lang="es-ES" sz="4000" dirty="0"/>
          </a:p>
        </p:txBody>
      </p:sp>
      <p:pic>
        <p:nvPicPr>
          <p:cNvPr id="8" name="Marcador de posición de imagen 7" descr="Mapa&#10;&#10;Descripción generada automáticamente con confianza media">
            <a:extLst>
              <a:ext uri="{FF2B5EF4-FFF2-40B4-BE49-F238E27FC236}">
                <a16:creationId xmlns:a16="http://schemas.microsoft.com/office/drawing/2014/main" id="{FC46D593-0B99-4DD7-8742-A88C55BC64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2483" t="1431" r="32672"/>
          <a:stretch/>
        </p:blipFill>
        <p:spPr>
          <a:xfrm>
            <a:off x="1" y="0"/>
            <a:ext cx="5662934" cy="6858000"/>
          </a:xfrm>
        </p:spPr>
      </p:pic>
    </p:spTree>
    <p:extLst>
      <p:ext uri="{BB962C8B-B14F-4D97-AF65-F5344CB8AC3E}">
        <p14:creationId xmlns:p14="http://schemas.microsoft.com/office/powerpoint/2010/main" val="369973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2" descr="Gráfico de SmartArt de Venn lineal">
            <a:extLst>
              <a:ext uri="{FF2B5EF4-FFF2-40B4-BE49-F238E27FC236}">
                <a16:creationId xmlns:a16="http://schemas.microsoft.com/office/drawing/2014/main" id="{2A1099A9-7898-E54F-BE1A-0E468D8CEA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82455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6F4E94C0-0A51-6C41-B1ED-E95AC84C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01" y="448321"/>
            <a:ext cx="10058400" cy="1369074"/>
          </a:xfrm>
        </p:spPr>
        <p:txBody>
          <a:bodyPr rtlCol="0">
            <a:normAutofit/>
          </a:bodyPr>
          <a:lstStyle/>
          <a:p>
            <a:pPr rtl="0"/>
            <a:r>
              <a:rPr lang="es-ES" sz="3100" dirty="0">
                <a:sym typeface="Bodoni SvtyTwo ITC TT-Book"/>
              </a:rPr>
              <a:t>Que se entiende por cartera de proyectos</a:t>
            </a:r>
            <a:endParaRPr lang="es-ES" sz="3100" dirty="0"/>
          </a:p>
        </p:txBody>
      </p:sp>
    </p:spTree>
    <p:extLst>
      <p:ext uri="{BB962C8B-B14F-4D97-AF65-F5344CB8AC3E}">
        <p14:creationId xmlns:p14="http://schemas.microsoft.com/office/powerpoint/2010/main" val="411445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70">
            <a:extLst>
              <a:ext uri="{FF2B5EF4-FFF2-40B4-BE49-F238E27FC236}">
                <a16:creationId xmlns:a16="http://schemas.microsoft.com/office/drawing/2014/main" id="{D973D364-9876-4389-8F5F-23000A14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78" y="208382"/>
            <a:ext cx="6078365" cy="865044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s-ES" dirty="0"/>
              <a:t>IMPLEMENTACION DE UNA CARTERA DE PROYECTOS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2D34BE-DFF7-49F3-881C-7E441C7C7C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478" y="1650321"/>
            <a:ext cx="6714470" cy="865044"/>
          </a:xfrm>
        </p:spPr>
        <p:txBody>
          <a:bodyPr rtlCol="0"/>
          <a:lstStyle/>
          <a:p>
            <a:pPr algn="ctr" rtl="0"/>
            <a:r>
              <a:rPr lang="es-MX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Aplicaremos un modelo de madurez en Dirección de Proyectos a toda la organización</a:t>
            </a:r>
            <a:endParaRPr lang="es-ES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C2100F54-A3EA-4012-B8F6-8D7386F51B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s-ES" smtClean="0"/>
              <a:pPr rtl="0"/>
              <a:t>4</a:t>
            </a:fld>
            <a:endParaRPr lang="es-ES" dirty="0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D82E31F-9C00-456F-9605-1ABBEAC8EEAF}"/>
              </a:ext>
            </a:extLst>
          </p:cNvPr>
          <p:cNvSpPr/>
          <p:nvPr/>
        </p:nvSpPr>
        <p:spPr>
          <a:xfrm>
            <a:off x="2287068" y="2933827"/>
            <a:ext cx="2679184" cy="35118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ln w="0">
                  <a:solidFill>
                    <a:srgbClr val="7030A0"/>
                  </a:solidFill>
                </a:ln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COMPUESTO POR: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EDF0618-A6B8-4241-844E-1AD9F819CC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8404289"/>
              </p:ext>
            </p:extLst>
          </p:nvPr>
        </p:nvGraphicFramePr>
        <p:xfrm>
          <a:off x="159844" y="3572990"/>
          <a:ext cx="7261373" cy="2416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Marcador de posición de imagen 17" descr="Diagrama&#10;&#10;Descripción generada automáticamente">
            <a:extLst>
              <a:ext uri="{FF2B5EF4-FFF2-40B4-BE49-F238E27FC236}">
                <a16:creationId xmlns:a16="http://schemas.microsoft.com/office/drawing/2014/main" id="{3E325999-E380-4EA1-AC46-E5195D594ED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8"/>
          <a:srcRect l="392" t="37778" b="20231"/>
          <a:stretch/>
        </p:blipFill>
        <p:spPr>
          <a:xfrm>
            <a:off x="6529067" y="4572000"/>
            <a:ext cx="5662935" cy="2286000"/>
          </a:xfrm>
        </p:spPr>
      </p:pic>
      <p:pic>
        <p:nvPicPr>
          <p:cNvPr id="16" name="Marcador de posición de imagen 15" descr="Escala de tiempo&#10;&#10;Descripción generada automáticamente">
            <a:extLst>
              <a:ext uri="{FF2B5EF4-FFF2-40B4-BE49-F238E27FC236}">
                <a16:creationId xmlns:a16="http://schemas.microsoft.com/office/drawing/2014/main" id="{5DBB213A-50D3-4B70-AB6B-4F4A767D4EB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9"/>
          <a:srcRect t="18845" b="16446"/>
          <a:stretch/>
        </p:blipFill>
        <p:spPr>
          <a:xfrm>
            <a:off x="7729581" y="2286000"/>
            <a:ext cx="4462420" cy="2286000"/>
          </a:xfrm>
        </p:spPr>
      </p:pic>
      <p:pic>
        <p:nvPicPr>
          <p:cNvPr id="14" name="Marcador de posición de imagen 13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ED965AA1-4A67-4E56-AC70-E58E035101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0"/>
          <a:srcRect t="10502" b="10502"/>
          <a:stretch/>
        </p:blipFill>
        <p:spPr/>
      </p:pic>
    </p:spTree>
    <p:extLst>
      <p:ext uri="{BB962C8B-B14F-4D97-AF65-F5344CB8AC3E}">
        <p14:creationId xmlns:p14="http://schemas.microsoft.com/office/powerpoint/2010/main" val="3579619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2" descr="Gráfico de SmartArt de Venn lineal">
            <a:extLst>
              <a:ext uri="{FF2B5EF4-FFF2-40B4-BE49-F238E27FC236}">
                <a16:creationId xmlns:a16="http://schemas.microsoft.com/office/drawing/2014/main" id="{2A1099A9-7898-E54F-BE1A-0E468D8CEA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839662"/>
              </p:ext>
            </p:extLst>
          </p:nvPr>
        </p:nvGraphicFramePr>
        <p:xfrm>
          <a:off x="708328" y="2504521"/>
          <a:ext cx="10775344" cy="3895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6F4E94C0-0A51-6C41-B1ED-E95AC84C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87" y="391435"/>
            <a:ext cx="10058400" cy="1369074"/>
          </a:xfrm>
        </p:spPr>
        <p:txBody>
          <a:bodyPr rtlCol="0">
            <a:normAutofit/>
          </a:bodyPr>
          <a:lstStyle/>
          <a:p>
            <a:pPr rtl="0"/>
            <a:r>
              <a:rPr lang="es-ES" sz="2900" dirty="0"/>
              <a:t>¿COMO SE GESTIONA UNA CARTERA DE PROYECTOS? </a:t>
            </a:r>
          </a:p>
        </p:txBody>
      </p:sp>
      <p:sp>
        <p:nvSpPr>
          <p:cNvPr id="6" name="Marcador de fecha 29">
            <a:extLst>
              <a:ext uri="{FF2B5EF4-FFF2-40B4-BE49-F238E27FC236}">
                <a16:creationId xmlns:a16="http://schemas.microsoft.com/office/drawing/2014/main" id="{FBA304B6-E041-4D24-B0A7-5E50AC372A95}"/>
              </a:ext>
            </a:extLst>
          </p:cNvPr>
          <p:cNvSpPr txBox="1">
            <a:spLocks/>
          </p:cNvSpPr>
          <p:nvPr/>
        </p:nvSpPr>
        <p:spPr>
          <a:xfrm>
            <a:off x="540687" y="6498000"/>
            <a:ext cx="8696077" cy="360000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https://www.sofia-rtd.com/blog/blog/que-es-una-cartera-de-proyectos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BFBF13E-8C16-4F6B-BDA6-9F9276A72970}"/>
              </a:ext>
            </a:extLst>
          </p:cNvPr>
          <p:cNvSpPr txBox="1"/>
          <p:nvPr/>
        </p:nvSpPr>
        <p:spPr>
          <a:xfrm>
            <a:off x="540687" y="1760509"/>
            <a:ext cx="10988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</a:rPr>
              <a:t>Una vez que un promotor o cualquier otro agente inmobiliario alcanza envergadura, habrá dado forma a una nutrida cartera de proyectos</a:t>
            </a:r>
            <a:endParaRPr lang="es-MX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8216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ítulo 47">
            <a:extLst>
              <a:ext uri="{FF2B5EF4-FFF2-40B4-BE49-F238E27FC236}">
                <a16:creationId xmlns:a16="http://schemas.microsoft.com/office/drawing/2014/main" id="{F38792F7-FBCD-4459-924E-D851B63C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369" y="943515"/>
            <a:ext cx="5777261" cy="4970964"/>
          </a:xfrm>
        </p:spPr>
        <p:txBody>
          <a:bodyPr rtlCol="0">
            <a:noAutofit/>
          </a:bodyPr>
          <a:lstStyle/>
          <a:p>
            <a:pPr rtl="0"/>
            <a:r>
              <a:rPr lang="es-MX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</a:rPr>
              <a:t>El</a:t>
            </a:r>
            <a:r>
              <a:rPr lang="es-MX" sz="24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</a:rPr>
              <a:t> fin de la gestión de la cartera de proyectos es que todos los proyectos lleguen a buen puerto y alcancen los objetivos o compromisos marcados en el inicio. Se debe tener una estrategia que genera confianza y la percepción de que la gestión inmobiliaria es transparente.</a:t>
            </a:r>
            <a:br>
              <a:rPr lang="es-MX" sz="24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</a:rPr>
            </a:br>
            <a:br>
              <a:rPr lang="es-MX" sz="24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</a:rPr>
            </a:br>
            <a:endParaRPr lang="es-E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E87551B5-4A9B-4FB6-867E-5EEEFEEDDD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10" name="Marcador de posición de imagen 9" descr="Gráfico&#10;&#10;Descripción generada automáticamente">
            <a:extLst>
              <a:ext uri="{FF2B5EF4-FFF2-40B4-BE49-F238E27FC236}">
                <a16:creationId xmlns:a16="http://schemas.microsoft.com/office/drawing/2014/main" id="{59669CFE-1DA5-43BB-AA00-727F934E6F0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17777" r="42705"/>
          <a:stretch/>
        </p:blipFill>
        <p:spPr>
          <a:xfrm>
            <a:off x="7374705" y="-3"/>
            <a:ext cx="4817297" cy="6858001"/>
          </a:xfrm>
        </p:spPr>
      </p:pic>
      <p:pic>
        <p:nvPicPr>
          <p:cNvPr id="22" name="Marcador de posición de imagen 21" descr="Diagrama&#10;&#10;Descripción generada automáticamente">
            <a:extLst>
              <a:ext uri="{FF2B5EF4-FFF2-40B4-BE49-F238E27FC236}">
                <a16:creationId xmlns:a16="http://schemas.microsoft.com/office/drawing/2014/main" id="{81F64CCD-6885-4669-8316-6BB029CB17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4276" r="24276"/>
          <a:stretch/>
        </p:blipFill>
        <p:spPr/>
      </p:pic>
    </p:spTree>
    <p:extLst>
      <p:ext uri="{BB962C8B-B14F-4D97-AF65-F5344CB8AC3E}">
        <p14:creationId xmlns:p14="http://schemas.microsoft.com/office/powerpoint/2010/main" val="668438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2FE731-CD8E-43D3-B42A-362F510B0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 rtlCol="0"/>
          <a:lstStyle/>
          <a:p>
            <a:pPr rtl="0"/>
            <a:r>
              <a:rPr lang="es-ES" dirty="0"/>
              <a:t>Objetivos de la gestión de la cartera de TI</a:t>
            </a:r>
          </a:p>
        </p:txBody>
      </p:sp>
      <p:sp>
        <p:nvSpPr>
          <p:cNvPr id="20" name="Marcador de número de diapositiva 19">
            <a:extLst>
              <a:ext uri="{FF2B5EF4-FFF2-40B4-BE49-F238E27FC236}">
                <a16:creationId xmlns:a16="http://schemas.microsoft.com/office/drawing/2014/main" id="{D15BF75B-7B03-444E-84C9-CD7D4EEF610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s-ES" smtClean="0"/>
              <a:pPr rtl="0"/>
              <a:t>7</a:t>
            </a:fld>
            <a:endParaRPr lang="es-ES" dirty="0"/>
          </a:p>
        </p:txBody>
      </p:sp>
      <p:graphicFrame>
        <p:nvGraphicFramePr>
          <p:cNvPr id="25" name="Diagrama 24">
            <a:extLst>
              <a:ext uri="{FF2B5EF4-FFF2-40B4-BE49-F238E27FC236}">
                <a16:creationId xmlns:a16="http://schemas.microsoft.com/office/drawing/2014/main" id="{022104AC-9A94-4075-A248-2AD2AE554B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8559748"/>
              </p:ext>
            </p:extLst>
          </p:nvPr>
        </p:nvGraphicFramePr>
        <p:xfrm>
          <a:off x="1263374" y="1497495"/>
          <a:ext cx="9440000" cy="4856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330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1561F3A5-A67A-4D59-9C83-54FC481E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59" y="1712364"/>
            <a:ext cx="5014913" cy="2039662"/>
          </a:xfrm>
        </p:spPr>
        <p:txBody>
          <a:bodyPr rtlCol="0"/>
          <a:lstStyle/>
          <a:p>
            <a:pPr rtl="0"/>
            <a:r>
              <a:rPr lang="es-ES" dirty="0"/>
              <a:t>ROLES</a:t>
            </a:r>
          </a:p>
        </p:txBody>
      </p:sp>
      <p:pic>
        <p:nvPicPr>
          <p:cNvPr id="14" name="Marcador de posición de imagen 13" descr="Una caricatura de una persona&#10;&#10;Descripción generada automáticamente">
            <a:extLst>
              <a:ext uri="{FF2B5EF4-FFF2-40B4-BE49-F238E27FC236}">
                <a16:creationId xmlns:a16="http://schemas.microsoft.com/office/drawing/2014/main" id="{8CC5B8B9-2D51-4225-B7EC-3C26EE0D267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t="4268" b="4268"/>
          <a:stretch/>
        </p:blipFill>
        <p:spPr/>
      </p:pic>
    </p:spTree>
    <p:extLst>
      <p:ext uri="{BB962C8B-B14F-4D97-AF65-F5344CB8AC3E}">
        <p14:creationId xmlns:p14="http://schemas.microsoft.com/office/powerpoint/2010/main" val="3739379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contenido 6" descr="Smart Art para miembros del equipo">
            <a:extLst>
              <a:ext uri="{FF2B5EF4-FFF2-40B4-BE49-F238E27FC236}">
                <a16:creationId xmlns:a16="http://schemas.microsoft.com/office/drawing/2014/main" id="{7C3F7AD9-DEA4-424B-B3D7-AFAE19BC21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330888"/>
              </p:ext>
            </p:extLst>
          </p:nvPr>
        </p:nvGraphicFramePr>
        <p:xfrm>
          <a:off x="405266" y="312209"/>
          <a:ext cx="10738260" cy="6185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769077E7-4194-47DC-861F-05700D1D4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s-ES" smtClean="0"/>
              <a:pPr rtl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639620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6264.tgt.Office_50301734_TF56191530_Win32_OJ112196137" id="{946DE8D7-64DF-4509-BA6F-CC1E5CB1962E}" vid="{401973FD-2181-4645-84AA-BB691230245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28B08B8-C3E9-4A9F-B5DD-34D490AC95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60681D-E858-4FCC-ACDF-E8F8408B92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204B39-6EAA-4677-8C8D-C27F01CF8A3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Diseño de manchas</Template>
  <TotalTime>143</TotalTime>
  <Words>689</Words>
  <Application>Microsoft Office PowerPoint</Application>
  <PresentationFormat>Panorámica</PresentationFormat>
  <Paragraphs>75</Paragraphs>
  <Slides>11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Arial</vt:lpstr>
      <vt:lpstr>Avenir Next LT Pro</vt:lpstr>
      <vt:lpstr>Calibri</vt:lpstr>
      <vt:lpstr>Roboto</vt:lpstr>
      <vt:lpstr>Sagona Book</vt:lpstr>
      <vt:lpstr>The Hand Extrablack</vt:lpstr>
      <vt:lpstr>Times New Roman</vt:lpstr>
      <vt:lpstr>BlobVTI</vt:lpstr>
      <vt:lpstr>Presentación de PowerPoint</vt:lpstr>
      <vt:lpstr>Cartera de proyectos de TI alineados con los objetivos de negocio</vt:lpstr>
      <vt:lpstr>Que se entiende por cartera de proyectos</vt:lpstr>
      <vt:lpstr>IMPLEMENTACION DE UNA CARTERA DE PROYECTOS</vt:lpstr>
      <vt:lpstr>¿COMO SE GESTIONA UNA CARTERA DE PROYECTOS? </vt:lpstr>
      <vt:lpstr>El fin de la gestión de la cartera de proyectos es que todos los proyectos lleguen a buen puerto y alcancen los objetivos o compromisos marcados en el inicio. Se debe tener una estrategia que genera confianza y la percepción de que la gestión inmobiliaria es transparente.  </vt:lpstr>
      <vt:lpstr>Objetivos de la gestión de la cartera de TI</vt:lpstr>
      <vt:lpstr>ROLES</vt:lpstr>
      <vt:lpstr>Presentación de PowerPoint</vt:lpstr>
      <vt:lpstr>Proceso de desarrollo de una cartera de Proyectos TI</vt:lpstr>
      <vt:lpstr>Proceso de desarrollo de una cartera de Proyectos 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JOSSELYN STEFANY MACIAS PICO</dc:creator>
  <cp:lastModifiedBy>JOSSELYN STEFANY MACIAS PICO</cp:lastModifiedBy>
  <cp:revision>2</cp:revision>
  <dcterms:created xsi:type="dcterms:W3CDTF">2021-07-28T03:54:35Z</dcterms:created>
  <dcterms:modified xsi:type="dcterms:W3CDTF">2021-07-29T00:32:32Z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